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1"/>
  </p:notesMasterIdLst>
  <p:sldIdLst>
    <p:sldId id="292" r:id="rId5"/>
    <p:sldId id="344" r:id="rId6"/>
    <p:sldId id="388" r:id="rId7"/>
    <p:sldId id="371" r:id="rId8"/>
    <p:sldId id="398" r:id="rId9"/>
    <p:sldId id="391" r:id="rId10"/>
    <p:sldId id="392" r:id="rId11"/>
    <p:sldId id="400" r:id="rId12"/>
    <p:sldId id="401" r:id="rId13"/>
    <p:sldId id="393" r:id="rId14"/>
    <p:sldId id="394" r:id="rId15"/>
    <p:sldId id="399" r:id="rId16"/>
    <p:sldId id="395" r:id="rId17"/>
    <p:sldId id="396" r:id="rId18"/>
    <p:sldId id="397" r:id="rId19"/>
    <p:sldId id="368" r:id="rId20"/>
  </p:sldIdLst>
  <p:sldSz cx="12195175" cy="6858000"/>
  <p:notesSz cx="6858000" cy="9144000"/>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8F8F8"/>
    <a:srgbClr val="E1E7F5"/>
    <a:srgbClr val="DAFEEF"/>
    <a:srgbClr val="A59353"/>
    <a:srgbClr val="878787"/>
    <a:srgbClr val="90CDDA"/>
    <a:srgbClr val="8AC18A"/>
    <a:srgbClr val="D39CB9"/>
    <a:srgbClr val="E66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p:cViewPr>
        <p:scale>
          <a:sx n="100" d="100"/>
          <a:sy n="100" d="100"/>
        </p:scale>
        <p:origin x="1200" y="360"/>
      </p:cViewPr>
      <p:guideLst>
        <p:guide orient="horz" pos="2160"/>
        <p:guide pos="3841"/>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ro Knežević" userId="4b7db776-6ab1-41c7-96b8-a28e066bf3f4" providerId="ADAL" clId="{8DD3334D-A8D3-4486-9901-034BEF872DE3}"/>
    <pc:docChg chg="undo custSel modSld">
      <pc:chgData name="Lovro Knežević" userId="4b7db776-6ab1-41c7-96b8-a28e066bf3f4" providerId="ADAL" clId="{8DD3334D-A8D3-4486-9901-034BEF872DE3}" dt="2020-09-16T12:36:13.523" v="1498" actId="20577"/>
      <pc:docMkLst>
        <pc:docMk/>
      </pc:docMkLst>
      <pc:sldChg chg="modSp mod">
        <pc:chgData name="Lovro Knežević" userId="4b7db776-6ab1-41c7-96b8-a28e066bf3f4" providerId="ADAL" clId="{8DD3334D-A8D3-4486-9901-034BEF872DE3}" dt="2020-09-16T09:13:39.764" v="0" actId="20577"/>
        <pc:sldMkLst>
          <pc:docMk/>
          <pc:sldMk cId="1162204604" sldId="371"/>
        </pc:sldMkLst>
        <pc:spChg chg="mod">
          <ac:chgData name="Lovro Knežević" userId="4b7db776-6ab1-41c7-96b8-a28e066bf3f4" providerId="ADAL" clId="{8DD3334D-A8D3-4486-9901-034BEF872DE3}" dt="2020-09-16T09:13:39.764" v="0" actId="20577"/>
          <ac:spMkLst>
            <pc:docMk/>
            <pc:sldMk cId="1162204604" sldId="371"/>
            <ac:spMk id="7" creationId="{00000000-0000-0000-0000-000000000000}"/>
          </ac:spMkLst>
        </pc:spChg>
      </pc:sldChg>
      <pc:sldChg chg="modSp mod">
        <pc:chgData name="Lovro Knežević" userId="4b7db776-6ab1-41c7-96b8-a28e066bf3f4" providerId="ADAL" clId="{8DD3334D-A8D3-4486-9901-034BEF872DE3}" dt="2020-09-16T11:18:28.435" v="284" actId="339"/>
        <pc:sldMkLst>
          <pc:docMk/>
          <pc:sldMk cId="3178970449" sldId="391"/>
        </pc:sldMkLst>
        <pc:spChg chg="mod">
          <ac:chgData name="Lovro Knežević" userId="4b7db776-6ab1-41c7-96b8-a28e066bf3f4" providerId="ADAL" clId="{8DD3334D-A8D3-4486-9901-034BEF872DE3}" dt="2020-09-16T10:52:03.925" v="30" actId="1076"/>
          <ac:spMkLst>
            <pc:docMk/>
            <pc:sldMk cId="3178970449" sldId="391"/>
            <ac:spMk id="63" creationId="{00000000-0000-0000-0000-000000000000}"/>
          </ac:spMkLst>
        </pc:spChg>
        <pc:picChg chg="mod">
          <ac:chgData name="Lovro Knežević" userId="4b7db776-6ab1-41c7-96b8-a28e066bf3f4" providerId="ADAL" clId="{8DD3334D-A8D3-4486-9901-034BEF872DE3}" dt="2020-09-16T10:51:04.887" v="20" actId="1076"/>
          <ac:picMkLst>
            <pc:docMk/>
            <pc:sldMk cId="3178970449" sldId="391"/>
            <ac:picMk id="7" creationId="{42644287-3994-4B2D-9D47-CC2A3FC3E4BF}"/>
          </ac:picMkLst>
        </pc:picChg>
        <pc:picChg chg="mod">
          <ac:chgData name="Lovro Knežević" userId="4b7db776-6ab1-41c7-96b8-a28e066bf3f4" providerId="ADAL" clId="{8DD3334D-A8D3-4486-9901-034BEF872DE3}" dt="2020-09-16T11:18:28.435" v="284" actId="339"/>
          <ac:picMkLst>
            <pc:docMk/>
            <pc:sldMk cId="3178970449" sldId="391"/>
            <ac:picMk id="10" creationId="{8041EF6E-917B-4156-8685-019618826F92}"/>
          </ac:picMkLst>
        </pc:picChg>
        <pc:picChg chg="mod">
          <ac:chgData name="Lovro Knežević" userId="4b7db776-6ab1-41c7-96b8-a28e066bf3f4" providerId="ADAL" clId="{8DD3334D-A8D3-4486-9901-034BEF872DE3}" dt="2020-09-16T10:51:18.029" v="24" actId="1076"/>
          <ac:picMkLst>
            <pc:docMk/>
            <pc:sldMk cId="3178970449" sldId="391"/>
            <ac:picMk id="11" creationId="{614C4EB4-1381-44AF-9329-4837E9C7C804}"/>
          </ac:picMkLst>
        </pc:picChg>
        <pc:picChg chg="mod">
          <ac:chgData name="Lovro Knežević" userId="4b7db776-6ab1-41c7-96b8-a28e066bf3f4" providerId="ADAL" clId="{8DD3334D-A8D3-4486-9901-034BEF872DE3}" dt="2020-09-16T10:51:52.733" v="29" actId="1076"/>
          <ac:picMkLst>
            <pc:docMk/>
            <pc:sldMk cId="3178970449" sldId="391"/>
            <ac:picMk id="12" creationId="{3A91711B-A51A-4DA9-BF0D-18ED981DB37A}"/>
          </ac:picMkLst>
        </pc:picChg>
        <pc:picChg chg="mod">
          <ac:chgData name="Lovro Knežević" userId="4b7db776-6ab1-41c7-96b8-a28e066bf3f4" providerId="ADAL" clId="{8DD3334D-A8D3-4486-9901-034BEF872DE3}" dt="2020-09-16T10:51:09.045" v="21" actId="1076"/>
          <ac:picMkLst>
            <pc:docMk/>
            <pc:sldMk cId="3178970449" sldId="391"/>
            <ac:picMk id="13" creationId="{4BD24B8A-128D-4F22-A77D-3C67810FDF05}"/>
          </ac:picMkLst>
        </pc:picChg>
        <pc:picChg chg="mod">
          <ac:chgData name="Lovro Knežević" userId="4b7db776-6ab1-41c7-96b8-a28e066bf3f4" providerId="ADAL" clId="{8DD3334D-A8D3-4486-9901-034BEF872DE3}" dt="2020-09-16T10:51:11.349" v="22" actId="1076"/>
          <ac:picMkLst>
            <pc:docMk/>
            <pc:sldMk cId="3178970449" sldId="391"/>
            <ac:picMk id="14" creationId="{86AEC925-A2CC-48B9-8F40-6DCF47CEDE36}"/>
          </ac:picMkLst>
        </pc:picChg>
        <pc:cxnChg chg="mod">
          <ac:chgData name="Lovro Knežević" userId="4b7db776-6ab1-41c7-96b8-a28e066bf3f4" providerId="ADAL" clId="{8DD3334D-A8D3-4486-9901-034BEF872DE3}" dt="2020-09-16T10:51:01.829" v="19" actId="1076"/>
          <ac:cxnSpMkLst>
            <pc:docMk/>
            <pc:sldMk cId="3178970449" sldId="391"/>
            <ac:cxnSpMk id="5" creationId="{ED8A2062-95B6-45C3-8060-95C514EF00CE}"/>
          </ac:cxnSpMkLst>
        </pc:cxnChg>
      </pc:sldChg>
      <pc:sldChg chg="modSp mod">
        <pc:chgData name="Lovro Knežević" userId="4b7db776-6ab1-41c7-96b8-a28e066bf3f4" providerId="ADAL" clId="{8DD3334D-A8D3-4486-9901-034BEF872DE3}" dt="2020-09-16T11:17:39.574" v="277" actId="339"/>
        <pc:sldMkLst>
          <pc:docMk/>
          <pc:sldMk cId="2801474938" sldId="392"/>
        </pc:sldMkLst>
        <pc:spChg chg="mod">
          <ac:chgData name="Lovro Knežević" userId="4b7db776-6ab1-41c7-96b8-a28e066bf3f4" providerId="ADAL" clId="{8DD3334D-A8D3-4486-9901-034BEF872DE3}" dt="2020-09-16T10:57:50.493" v="39" actId="1076"/>
          <ac:spMkLst>
            <pc:docMk/>
            <pc:sldMk cId="2801474938" sldId="392"/>
            <ac:spMk id="8" creationId="{818C660A-9D28-42F9-A807-795557E32145}"/>
          </ac:spMkLst>
        </pc:spChg>
        <pc:spChg chg="mod">
          <ac:chgData name="Lovro Knežević" userId="4b7db776-6ab1-41c7-96b8-a28e066bf3f4" providerId="ADAL" clId="{8DD3334D-A8D3-4486-9901-034BEF872DE3}" dt="2020-09-16T10:52:26.149" v="31" actId="1076"/>
          <ac:spMkLst>
            <pc:docMk/>
            <pc:sldMk cId="2801474938" sldId="392"/>
            <ac:spMk id="63" creationId="{00000000-0000-0000-0000-000000000000}"/>
          </ac:spMkLst>
        </pc:spChg>
        <pc:picChg chg="mod">
          <ac:chgData name="Lovro Knežević" userId="4b7db776-6ab1-41c7-96b8-a28e066bf3f4" providerId="ADAL" clId="{8DD3334D-A8D3-4486-9901-034BEF872DE3}" dt="2020-09-16T11:17:39.574" v="277" actId="339"/>
          <ac:picMkLst>
            <pc:docMk/>
            <pc:sldMk cId="2801474938" sldId="392"/>
            <ac:picMk id="4" creationId="{9332E88D-C537-4E8B-B8ED-CA7152CC2EC5}"/>
          </ac:picMkLst>
        </pc:picChg>
      </pc:sldChg>
      <pc:sldChg chg="modSp mod">
        <pc:chgData name="Lovro Knežević" userId="4b7db776-6ab1-41c7-96b8-a28e066bf3f4" providerId="ADAL" clId="{8DD3334D-A8D3-4486-9901-034BEF872DE3}" dt="2020-09-16T12:35:59.468" v="1494" actId="20577"/>
        <pc:sldMkLst>
          <pc:docMk/>
          <pc:sldMk cId="518374089" sldId="393"/>
        </pc:sldMkLst>
        <pc:spChg chg="mod">
          <ac:chgData name="Lovro Knežević" userId="4b7db776-6ab1-41c7-96b8-a28e066bf3f4" providerId="ADAL" clId="{8DD3334D-A8D3-4486-9901-034BEF872DE3}" dt="2020-09-16T12:35:59.468" v="1494" actId="20577"/>
          <ac:spMkLst>
            <pc:docMk/>
            <pc:sldMk cId="518374089" sldId="393"/>
            <ac:spMk id="2" creationId="{00000000-0000-0000-0000-000000000000}"/>
          </ac:spMkLst>
        </pc:spChg>
        <pc:spChg chg="mod">
          <ac:chgData name="Lovro Knežević" userId="4b7db776-6ab1-41c7-96b8-a28e066bf3f4" providerId="ADAL" clId="{8DD3334D-A8D3-4486-9901-034BEF872DE3}" dt="2020-09-16T11:11:43.136" v="126" actId="113"/>
          <ac:spMkLst>
            <pc:docMk/>
            <pc:sldMk cId="518374089" sldId="393"/>
            <ac:spMk id="63" creationId="{00000000-0000-0000-0000-000000000000}"/>
          </ac:spMkLst>
        </pc:spChg>
        <pc:picChg chg="mod">
          <ac:chgData name="Lovro Knežević" userId="4b7db776-6ab1-41c7-96b8-a28e066bf3f4" providerId="ADAL" clId="{8DD3334D-A8D3-4486-9901-034BEF872DE3}" dt="2020-09-16T11:19:41.849" v="300" actId="14861"/>
          <ac:picMkLst>
            <pc:docMk/>
            <pc:sldMk cId="518374089" sldId="393"/>
            <ac:picMk id="3" creationId="{C9D3E19D-C232-4A7A-81DB-FF12844A0360}"/>
          </ac:picMkLst>
        </pc:picChg>
      </pc:sldChg>
      <pc:sldChg chg="addSp delSp modSp mod">
        <pc:chgData name="Lovro Knežević" userId="4b7db776-6ab1-41c7-96b8-a28e066bf3f4" providerId="ADAL" clId="{8DD3334D-A8D3-4486-9901-034BEF872DE3}" dt="2020-09-16T12:35:39.971" v="1490" actId="20577"/>
        <pc:sldMkLst>
          <pc:docMk/>
          <pc:sldMk cId="2093015738" sldId="395"/>
        </pc:sldMkLst>
        <pc:spChg chg="mod">
          <ac:chgData name="Lovro Knežević" userId="4b7db776-6ab1-41c7-96b8-a28e066bf3f4" providerId="ADAL" clId="{8DD3334D-A8D3-4486-9901-034BEF872DE3}" dt="2020-09-16T12:35:39.971" v="1490" actId="20577"/>
          <ac:spMkLst>
            <pc:docMk/>
            <pc:sldMk cId="2093015738" sldId="395"/>
            <ac:spMk id="2" creationId="{00000000-0000-0000-0000-000000000000}"/>
          </ac:spMkLst>
        </pc:spChg>
        <pc:spChg chg="add del mod">
          <ac:chgData name="Lovro Knežević" userId="4b7db776-6ab1-41c7-96b8-a28e066bf3f4" providerId="ADAL" clId="{8DD3334D-A8D3-4486-9901-034BEF872DE3}" dt="2020-09-16T11:47:01.035" v="539" actId="478"/>
          <ac:spMkLst>
            <pc:docMk/>
            <pc:sldMk cId="2093015738" sldId="395"/>
            <ac:spMk id="12" creationId="{E9F86A42-BEC4-4E46-925B-F84AA48C41F3}"/>
          </ac:spMkLst>
        </pc:spChg>
        <pc:spChg chg="add mod">
          <ac:chgData name="Lovro Knežević" userId="4b7db776-6ab1-41c7-96b8-a28e066bf3f4" providerId="ADAL" clId="{8DD3334D-A8D3-4486-9901-034BEF872DE3}" dt="2020-09-16T11:46:21.057" v="530" actId="403"/>
          <ac:spMkLst>
            <pc:docMk/>
            <pc:sldMk cId="2093015738" sldId="395"/>
            <ac:spMk id="14" creationId="{4709ABFE-2248-4555-BBB3-08C90406546F}"/>
          </ac:spMkLst>
        </pc:spChg>
        <pc:spChg chg="add del">
          <ac:chgData name="Lovro Knežević" userId="4b7db776-6ab1-41c7-96b8-a28e066bf3f4" providerId="ADAL" clId="{8DD3334D-A8D3-4486-9901-034BEF872DE3}" dt="2020-09-16T11:47:05.340" v="541" actId="21"/>
          <ac:spMkLst>
            <pc:docMk/>
            <pc:sldMk cId="2093015738" sldId="395"/>
            <ac:spMk id="16" creationId="{301C5BA8-BBF2-44FF-B9EE-55A994B1EB46}"/>
          </ac:spMkLst>
        </pc:spChg>
        <pc:spChg chg="add mod">
          <ac:chgData name="Lovro Knežević" userId="4b7db776-6ab1-41c7-96b8-a28e066bf3f4" providerId="ADAL" clId="{8DD3334D-A8D3-4486-9901-034BEF872DE3}" dt="2020-09-16T12:14:05.839" v="649" actId="20577"/>
          <ac:spMkLst>
            <pc:docMk/>
            <pc:sldMk cId="2093015738" sldId="395"/>
            <ac:spMk id="17" creationId="{7239D314-D219-4A09-996D-A9CE2CDEADDA}"/>
          </ac:spMkLst>
        </pc:spChg>
        <pc:spChg chg="mod">
          <ac:chgData name="Lovro Knežević" userId="4b7db776-6ab1-41c7-96b8-a28e066bf3f4" providerId="ADAL" clId="{8DD3334D-A8D3-4486-9901-034BEF872DE3}" dt="2020-09-16T12:13:54.127" v="645" actId="20577"/>
          <ac:spMkLst>
            <pc:docMk/>
            <pc:sldMk cId="2093015738" sldId="395"/>
            <ac:spMk id="63" creationId="{00000000-0000-0000-0000-000000000000}"/>
          </ac:spMkLst>
        </pc:spChg>
        <pc:picChg chg="mod">
          <ac:chgData name="Lovro Knežević" userId="4b7db776-6ab1-41c7-96b8-a28e066bf3f4" providerId="ADAL" clId="{8DD3334D-A8D3-4486-9901-034BEF872DE3}" dt="2020-09-16T11:46:06.897" v="528" actId="1076"/>
          <ac:picMkLst>
            <pc:docMk/>
            <pc:sldMk cId="2093015738" sldId="395"/>
            <ac:picMk id="3" creationId="{F7D44330-6563-4DF6-819C-2AC50E34F34C}"/>
          </ac:picMkLst>
        </pc:picChg>
        <pc:picChg chg="mod">
          <ac:chgData name="Lovro Knežević" userId="4b7db776-6ab1-41c7-96b8-a28e066bf3f4" providerId="ADAL" clId="{8DD3334D-A8D3-4486-9901-034BEF872DE3}" dt="2020-09-16T11:46:46.759" v="534" actId="1076"/>
          <ac:picMkLst>
            <pc:docMk/>
            <pc:sldMk cId="2093015738" sldId="395"/>
            <ac:picMk id="4" creationId="{2F70E81E-7871-47BD-8B23-186C0B98380C}"/>
          </ac:picMkLst>
        </pc:picChg>
        <pc:picChg chg="add mod">
          <ac:chgData name="Lovro Knežević" userId="4b7db776-6ab1-41c7-96b8-a28e066bf3f4" providerId="ADAL" clId="{8DD3334D-A8D3-4486-9901-034BEF872DE3}" dt="2020-09-16T12:13:40.708" v="639" actId="14826"/>
          <ac:picMkLst>
            <pc:docMk/>
            <pc:sldMk cId="2093015738" sldId="395"/>
            <ac:picMk id="5" creationId="{AFE43867-238B-482B-8F81-C06B228ACADF}"/>
          </ac:picMkLst>
        </pc:picChg>
        <pc:picChg chg="del mod">
          <ac:chgData name="Lovro Knežević" userId="4b7db776-6ab1-41c7-96b8-a28e066bf3f4" providerId="ADAL" clId="{8DD3334D-A8D3-4486-9901-034BEF872DE3}" dt="2020-09-16T11:43:09.248" v="457" actId="478"/>
          <ac:picMkLst>
            <pc:docMk/>
            <pc:sldMk cId="2093015738" sldId="395"/>
            <ac:picMk id="6" creationId="{477CDAEA-5D28-4029-AFF2-64DAA6D9B7E0}"/>
          </ac:picMkLst>
        </pc:picChg>
        <pc:picChg chg="mod ord">
          <ac:chgData name="Lovro Knežević" userId="4b7db776-6ab1-41c7-96b8-a28e066bf3f4" providerId="ADAL" clId="{8DD3334D-A8D3-4486-9901-034BEF872DE3}" dt="2020-09-16T12:13:44.670" v="640" actId="1076"/>
          <ac:picMkLst>
            <pc:docMk/>
            <pc:sldMk cId="2093015738" sldId="395"/>
            <ac:picMk id="7" creationId="{C373FD55-6ECE-4FD8-B23C-04CCEA2107C8}"/>
          </ac:picMkLst>
        </pc:picChg>
        <pc:picChg chg="mod ord">
          <ac:chgData name="Lovro Knežević" userId="4b7db776-6ab1-41c7-96b8-a28e066bf3f4" providerId="ADAL" clId="{8DD3334D-A8D3-4486-9901-034BEF872DE3}" dt="2020-09-16T12:13:46.609" v="641" actId="1076"/>
          <ac:picMkLst>
            <pc:docMk/>
            <pc:sldMk cId="2093015738" sldId="395"/>
            <ac:picMk id="13" creationId="{BD171F9C-9EE2-41C3-BFEF-8A8FBBF53962}"/>
          </ac:picMkLst>
        </pc:picChg>
        <pc:picChg chg="del">
          <ac:chgData name="Lovro Knežević" userId="4b7db776-6ab1-41c7-96b8-a28e066bf3f4" providerId="ADAL" clId="{8DD3334D-A8D3-4486-9901-034BEF872DE3}" dt="2020-09-16T11:32:04.497" v="445" actId="478"/>
          <ac:picMkLst>
            <pc:docMk/>
            <pc:sldMk cId="2093015738" sldId="395"/>
            <ac:picMk id="8198" creationId="{A4ED4436-0FD2-4E57-A99B-8D0027F1E938}"/>
          </ac:picMkLst>
        </pc:picChg>
      </pc:sldChg>
      <pc:sldChg chg="addSp modSp mod">
        <pc:chgData name="Lovro Knežević" userId="4b7db776-6ab1-41c7-96b8-a28e066bf3f4" providerId="ADAL" clId="{8DD3334D-A8D3-4486-9901-034BEF872DE3}" dt="2020-09-16T12:20:37.899" v="825" actId="20577"/>
        <pc:sldMkLst>
          <pc:docMk/>
          <pc:sldMk cId="1548522302" sldId="396"/>
        </pc:sldMkLst>
        <pc:spChg chg="add mod">
          <ac:chgData name="Lovro Knežević" userId="4b7db776-6ab1-41c7-96b8-a28e066bf3f4" providerId="ADAL" clId="{8DD3334D-A8D3-4486-9901-034BEF872DE3}" dt="2020-09-16T12:20:37.899" v="825" actId="20577"/>
          <ac:spMkLst>
            <pc:docMk/>
            <pc:sldMk cId="1548522302" sldId="396"/>
            <ac:spMk id="12" creationId="{D3858A47-62AD-4F11-8638-1511DD15AF82}"/>
          </ac:spMkLst>
        </pc:spChg>
        <pc:spChg chg="mod">
          <ac:chgData name="Lovro Knežević" userId="4b7db776-6ab1-41c7-96b8-a28e066bf3f4" providerId="ADAL" clId="{8DD3334D-A8D3-4486-9901-034BEF872DE3}" dt="2020-09-16T12:20:16.693" v="789" actId="6549"/>
          <ac:spMkLst>
            <pc:docMk/>
            <pc:sldMk cId="1548522302" sldId="396"/>
            <ac:spMk id="63" creationId="{00000000-0000-0000-0000-000000000000}"/>
          </ac:spMkLst>
        </pc:spChg>
        <pc:picChg chg="mod">
          <ac:chgData name="Lovro Knežević" userId="4b7db776-6ab1-41c7-96b8-a28e066bf3f4" providerId="ADAL" clId="{8DD3334D-A8D3-4486-9901-034BEF872DE3}" dt="2020-09-16T12:18:10.851" v="677" actId="1076"/>
          <ac:picMkLst>
            <pc:docMk/>
            <pc:sldMk cId="1548522302" sldId="396"/>
            <ac:picMk id="3" creationId="{F7D44330-6563-4DF6-819C-2AC50E34F34C}"/>
          </ac:picMkLst>
        </pc:picChg>
        <pc:picChg chg="mod">
          <ac:chgData name="Lovro Knežević" userId="4b7db776-6ab1-41c7-96b8-a28e066bf3f4" providerId="ADAL" clId="{8DD3334D-A8D3-4486-9901-034BEF872DE3}" dt="2020-09-16T12:16:52.974" v="655" actId="1076"/>
          <ac:picMkLst>
            <pc:docMk/>
            <pc:sldMk cId="1548522302" sldId="396"/>
            <ac:picMk id="5" creationId="{61958DDF-2DFE-4821-AAB0-A71DDB89FA10}"/>
          </ac:picMkLst>
        </pc:picChg>
        <pc:picChg chg="mod">
          <ac:chgData name="Lovro Knežević" userId="4b7db776-6ab1-41c7-96b8-a28e066bf3f4" providerId="ADAL" clId="{8DD3334D-A8D3-4486-9901-034BEF872DE3}" dt="2020-09-16T12:17:52.499" v="673" actId="1076"/>
          <ac:picMkLst>
            <pc:docMk/>
            <pc:sldMk cId="1548522302" sldId="396"/>
            <ac:picMk id="11" creationId="{5C1E9570-E367-480B-A229-FC92C491E98A}"/>
          </ac:picMkLst>
        </pc:picChg>
        <pc:picChg chg="mod">
          <ac:chgData name="Lovro Knežević" userId="4b7db776-6ab1-41c7-96b8-a28e066bf3f4" providerId="ADAL" clId="{8DD3334D-A8D3-4486-9901-034BEF872DE3}" dt="2020-09-16T12:18:34.853" v="692" actId="1076"/>
          <ac:picMkLst>
            <pc:docMk/>
            <pc:sldMk cId="1548522302" sldId="396"/>
            <ac:picMk id="13" creationId="{BD171F9C-9EE2-41C3-BFEF-8A8FBBF53962}"/>
          </ac:picMkLst>
        </pc:picChg>
        <pc:picChg chg="mod">
          <ac:chgData name="Lovro Knežević" userId="4b7db776-6ab1-41c7-96b8-a28e066bf3f4" providerId="ADAL" clId="{8DD3334D-A8D3-4486-9901-034BEF872DE3}" dt="2020-09-16T12:18:04.085" v="676" actId="1076"/>
          <ac:picMkLst>
            <pc:docMk/>
            <pc:sldMk cId="1548522302" sldId="396"/>
            <ac:picMk id="17" creationId="{8D7A33D4-62C7-47BA-A8E0-ADEEFFC36639}"/>
          </ac:picMkLst>
        </pc:picChg>
        <pc:cxnChg chg="mod">
          <ac:chgData name="Lovro Knežević" userId="4b7db776-6ab1-41c7-96b8-a28e066bf3f4" providerId="ADAL" clId="{8DD3334D-A8D3-4486-9901-034BEF872DE3}" dt="2020-09-16T12:17:46.994" v="672" actId="1076"/>
          <ac:cxnSpMkLst>
            <pc:docMk/>
            <pc:sldMk cId="1548522302" sldId="396"/>
            <ac:cxnSpMk id="8" creationId="{AC9FCA4B-19E6-43EA-9515-56D8842E08B5}"/>
          </ac:cxnSpMkLst>
        </pc:cxnChg>
        <pc:cxnChg chg="mod">
          <ac:chgData name="Lovro Knežević" userId="4b7db776-6ab1-41c7-96b8-a28e066bf3f4" providerId="ADAL" clId="{8DD3334D-A8D3-4486-9901-034BEF872DE3}" dt="2020-09-16T12:17:59.081" v="675" actId="1076"/>
          <ac:cxnSpMkLst>
            <pc:docMk/>
            <pc:sldMk cId="1548522302" sldId="396"/>
            <ac:cxnSpMk id="10" creationId="{3ABC81E6-CB1D-456D-8357-8E4F1AA5A169}"/>
          </ac:cxnSpMkLst>
        </pc:cxnChg>
      </pc:sldChg>
      <pc:sldChg chg="addSp modSp mod">
        <pc:chgData name="Lovro Knežević" userId="4b7db776-6ab1-41c7-96b8-a28e066bf3f4" providerId="ADAL" clId="{8DD3334D-A8D3-4486-9901-034BEF872DE3}" dt="2020-09-16T12:35:50.010" v="1492" actId="20577"/>
        <pc:sldMkLst>
          <pc:docMk/>
          <pc:sldMk cId="773905036" sldId="397"/>
        </pc:sldMkLst>
        <pc:spChg chg="mod">
          <ac:chgData name="Lovro Knežević" userId="4b7db776-6ab1-41c7-96b8-a28e066bf3f4" providerId="ADAL" clId="{8DD3334D-A8D3-4486-9901-034BEF872DE3}" dt="2020-09-16T12:35:50.010" v="1492" actId="20577"/>
          <ac:spMkLst>
            <pc:docMk/>
            <pc:sldMk cId="773905036" sldId="397"/>
            <ac:spMk id="2" creationId="{00000000-0000-0000-0000-000000000000}"/>
          </ac:spMkLst>
        </pc:spChg>
        <pc:spChg chg="add mod">
          <ac:chgData name="Lovro Knežević" userId="4b7db776-6ab1-41c7-96b8-a28e066bf3f4" providerId="ADAL" clId="{8DD3334D-A8D3-4486-9901-034BEF872DE3}" dt="2020-09-16T12:33:22.070" v="1486" actId="1076"/>
          <ac:spMkLst>
            <pc:docMk/>
            <pc:sldMk cId="773905036" sldId="397"/>
            <ac:spMk id="4" creationId="{764E107C-CB88-459B-8BFE-0D839FE548A5}"/>
          </ac:spMkLst>
        </pc:spChg>
        <pc:spChg chg="add">
          <ac:chgData name="Lovro Knežević" userId="4b7db776-6ab1-41c7-96b8-a28e066bf3f4" providerId="ADAL" clId="{8DD3334D-A8D3-4486-9901-034BEF872DE3}" dt="2020-09-16T12:33:34.110" v="1487" actId="11529"/>
          <ac:spMkLst>
            <pc:docMk/>
            <pc:sldMk cId="773905036" sldId="397"/>
            <ac:spMk id="5" creationId="{D1B628F8-4B37-420E-A629-20C73FD4260F}"/>
          </ac:spMkLst>
        </pc:spChg>
        <pc:spChg chg="add mod">
          <ac:chgData name="Lovro Knežević" userId="4b7db776-6ab1-41c7-96b8-a28e066bf3f4" providerId="ADAL" clId="{8DD3334D-A8D3-4486-9901-034BEF872DE3}" dt="2020-09-16T12:32:05.306" v="1338" actId="1076"/>
          <ac:spMkLst>
            <pc:docMk/>
            <pc:sldMk cId="773905036" sldId="397"/>
            <ac:spMk id="9" creationId="{CFD7E412-0F6E-4E68-A8D3-24130FF7B734}"/>
          </ac:spMkLst>
        </pc:spChg>
        <pc:spChg chg="mod">
          <ac:chgData name="Lovro Knežević" userId="4b7db776-6ab1-41c7-96b8-a28e066bf3f4" providerId="ADAL" clId="{8DD3334D-A8D3-4486-9901-034BEF872DE3}" dt="2020-09-16T12:31:51.009" v="1336" actId="1076"/>
          <ac:spMkLst>
            <pc:docMk/>
            <pc:sldMk cId="773905036" sldId="397"/>
            <ac:spMk id="63" creationId="{00000000-0000-0000-0000-000000000000}"/>
          </ac:spMkLst>
        </pc:spChg>
        <pc:picChg chg="mod">
          <ac:chgData name="Lovro Knežević" userId="4b7db776-6ab1-41c7-96b8-a28e066bf3f4" providerId="ADAL" clId="{8DD3334D-A8D3-4486-9901-034BEF872DE3}" dt="2020-09-16T12:31:41.735" v="1335" actId="1076"/>
          <ac:picMkLst>
            <pc:docMk/>
            <pc:sldMk cId="773905036" sldId="397"/>
            <ac:picMk id="3" creationId="{F7D44330-6563-4DF6-819C-2AC50E34F34C}"/>
          </ac:picMkLst>
        </pc:picChg>
        <pc:picChg chg="mod">
          <ac:chgData name="Lovro Knežević" userId="4b7db776-6ab1-41c7-96b8-a28e066bf3f4" providerId="ADAL" clId="{8DD3334D-A8D3-4486-9901-034BEF872DE3}" dt="2020-09-16T12:23:51.609" v="842" actId="1076"/>
          <ac:picMkLst>
            <pc:docMk/>
            <pc:sldMk cId="773905036" sldId="397"/>
            <ac:picMk id="12" creationId="{49D94A71-2C96-4208-A740-A26B2EAA5A73}"/>
          </ac:picMkLst>
        </pc:picChg>
        <pc:picChg chg="mod">
          <ac:chgData name="Lovro Knežević" userId="4b7db776-6ab1-41c7-96b8-a28e066bf3f4" providerId="ADAL" clId="{8DD3334D-A8D3-4486-9901-034BEF872DE3}" dt="2020-09-16T12:31:56.551" v="1337" actId="1076"/>
          <ac:picMkLst>
            <pc:docMk/>
            <pc:sldMk cId="773905036" sldId="397"/>
            <ac:picMk id="13" creationId="{BD171F9C-9EE2-41C3-BFEF-8A8FBBF53962}"/>
          </ac:picMkLst>
        </pc:picChg>
        <pc:picChg chg="mod">
          <ac:chgData name="Lovro Knežević" userId="4b7db776-6ab1-41c7-96b8-a28e066bf3f4" providerId="ADAL" clId="{8DD3334D-A8D3-4486-9901-034BEF872DE3}" dt="2020-09-16T12:23:54.539" v="843" actId="1076"/>
          <ac:picMkLst>
            <pc:docMk/>
            <pc:sldMk cId="773905036" sldId="397"/>
            <ac:picMk id="14" creationId="{6CA39844-BD3F-4401-95FE-5EC933C30D88}"/>
          </ac:picMkLst>
        </pc:picChg>
        <pc:picChg chg="mod">
          <ac:chgData name="Lovro Knežević" userId="4b7db776-6ab1-41c7-96b8-a28e066bf3f4" providerId="ADAL" clId="{8DD3334D-A8D3-4486-9901-034BEF872DE3}" dt="2020-09-16T12:32:14.588" v="1339" actId="1076"/>
          <ac:picMkLst>
            <pc:docMk/>
            <pc:sldMk cId="773905036" sldId="397"/>
            <ac:picMk id="10242" creationId="{36903168-4E96-49FC-AB58-8A3954D198FA}"/>
          </ac:picMkLst>
        </pc:picChg>
      </pc:sldChg>
      <pc:sldChg chg="modSp mod">
        <pc:chgData name="Lovro Knežević" userId="4b7db776-6ab1-41c7-96b8-a28e066bf3f4" providerId="ADAL" clId="{8DD3334D-A8D3-4486-9901-034BEF872DE3}" dt="2020-09-16T12:36:13.523" v="1498" actId="20577"/>
        <pc:sldMkLst>
          <pc:docMk/>
          <pc:sldMk cId="2403701999" sldId="398"/>
        </pc:sldMkLst>
        <pc:spChg chg="mod">
          <ac:chgData name="Lovro Knežević" userId="4b7db776-6ab1-41c7-96b8-a28e066bf3f4" providerId="ADAL" clId="{8DD3334D-A8D3-4486-9901-034BEF872DE3}" dt="2020-09-16T12:36:13.523" v="1498" actId="20577"/>
          <ac:spMkLst>
            <pc:docMk/>
            <pc:sldMk cId="2403701999" sldId="398"/>
            <ac:spMk id="6" creationId="{00000000-0000-0000-0000-000000000000}"/>
          </ac:spMkLst>
        </pc:spChg>
        <pc:spChg chg="mod">
          <ac:chgData name="Lovro Knežević" userId="4b7db776-6ab1-41c7-96b8-a28e066bf3f4" providerId="ADAL" clId="{8DD3334D-A8D3-4486-9901-034BEF872DE3}" dt="2020-09-16T10:44:46.336" v="3" actId="1076"/>
          <ac:spMkLst>
            <pc:docMk/>
            <pc:sldMk cId="2403701999" sldId="398"/>
            <ac:spMk id="7" creationId="{00000000-0000-0000-0000-000000000000}"/>
          </ac:spMkLst>
        </pc:spChg>
        <pc:picChg chg="mod">
          <ac:chgData name="Lovro Knežević" userId="4b7db776-6ab1-41c7-96b8-a28e066bf3f4" providerId="ADAL" clId="{8DD3334D-A8D3-4486-9901-034BEF872DE3}" dt="2020-09-16T11:18:41.015" v="285" actId="339"/>
          <ac:picMkLst>
            <pc:docMk/>
            <pc:sldMk cId="2403701999" sldId="398"/>
            <ac:picMk id="5" creationId="{9AA4D368-4432-49B7-97BF-81B32617D9A5}"/>
          </ac:picMkLst>
        </pc:picChg>
        <pc:picChg chg="mod">
          <ac:chgData name="Lovro Knežević" userId="4b7db776-6ab1-41c7-96b8-a28e066bf3f4" providerId="ADAL" clId="{8DD3334D-A8D3-4486-9901-034BEF872DE3}" dt="2020-09-16T10:44:44.025" v="2" actId="1076"/>
          <ac:picMkLst>
            <pc:docMk/>
            <pc:sldMk cId="2403701999" sldId="398"/>
            <ac:picMk id="8" creationId="{068008A9-FF5E-402E-80FD-A3C338F1CC53}"/>
          </ac:picMkLst>
        </pc:picChg>
        <pc:picChg chg="mod">
          <ac:chgData name="Lovro Knežević" userId="4b7db776-6ab1-41c7-96b8-a28e066bf3f4" providerId="ADAL" clId="{8DD3334D-A8D3-4486-9901-034BEF872DE3}" dt="2020-09-16T10:44:55.611" v="5" actId="1076"/>
          <ac:picMkLst>
            <pc:docMk/>
            <pc:sldMk cId="2403701999" sldId="398"/>
            <ac:picMk id="10" creationId="{231866B9-D4D2-40C5-8348-B797C5879F79}"/>
          </ac:picMkLst>
        </pc:picChg>
        <pc:picChg chg="mod">
          <ac:chgData name="Lovro Knežević" userId="4b7db776-6ab1-41c7-96b8-a28e066bf3f4" providerId="ADAL" clId="{8DD3334D-A8D3-4486-9901-034BEF872DE3}" dt="2020-09-16T10:47:48.646" v="14" actId="1076"/>
          <ac:picMkLst>
            <pc:docMk/>
            <pc:sldMk cId="2403701999" sldId="398"/>
            <ac:picMk id="14" creationId="{8FC27CCF-319A-470C-89B3-B1B79C8C824B}"/>
          </ac:picMkLst>
        </pc:picChg>
        <pc:picChg chg="mod">
          <ac:chgData name="Lovro Knežević" userId="4b7db776-6ab1-41c7-96b8-a28e066bf3f4" providerId="ADAL" clId="{8DD3334D-A8D3-4486-9901-034BEF872DE3}" dt="2020-09-16T10:48:08.038" v="17" actId="1076"/>
          <ac:picMkLst>
            <pc:docMk/>
            <pc:sldMk cId="2403701999" sldId="398"/>
            <ac:picMk id="19" creationId="{085880E7-F700-44BE-9616-081E5D92B2E1}"/>
          </ac:picMkLst>
        </pc:picChg>
        <pc:cxnChg chg="mod">
          <ac:chgData name="Lovro Knežević" userId="4b7db776-6ab1-41c7-96b8-a28e066bf3f4" providerId="ADAL" clId="{8DD3334D-A8D3-4486-9901-034BEF872DE3}" dt="2020-09-16T10:47:44.784" v="13" actId="1076"/>
          <ac:cxnSpMkLst>
            <pc:docMk/>
            <pc:sldMk cId="2403701999" sldId="398"/>
            <ac:cxnSpMk id="13" creationId="{DA3865E3-8E33-4AF2-83E2-E5D2548929CD}"/>
          </ac:cxnSpMkLst>
        </pc:cxnChg>
        <pc:cxnChg chg="mod">
          <ac:chgData name="Lovro Knežević" userId="4b7db776-6ab1-41c7-96b8-a28e066bf3f4" providerId="ADAL" clId="{8DD3334D-A8D3-4486-9901-034BEF872DE3}" dt="2020-09-16T10:47:37.861" v="11" actId="1076"/>
          <ac:cxnSpMkLst>
            <pc:docMk/>
            <pc:sldMk cId="2403701999" sldId="398"/>
            <ac:cxnSpMk id="18" creationId="{AF57FD79-D543-4018-A0DD-A8EC305EED9E}"/>
          </ac:cxnSpMkLst>
        </pc:cxnChg>
      </pc:sldChg>
      <pc:sldChg chg="modSp mod">
        <pc:chgData name="Lovro Knežević" userId="4b7db776-6ab1-41c7-96b8-a28e066bf3f4" providerId="ADAL" clId="{8DD3334D-A8D3-4486-9901-034BEF872DE3}" dt="2020-09-16T11:20:28.668" v="342" actId="20577"/>
        <pc:sldMkLst>
          <pc:docMk/>
          <pc:sldMk cId="2595185016" sldId="399"/>
        </pc:sldMkLst>
        <pc:spChg chg="mod">
          <ac:chgData name="Lovro Knežević" userId="4b7db776-6ab1-41c7-96b8-a28e066bf3f4" providerId="ADAL" clId="{8DD3334D-A8D3-4486-9901-034BEF872DE3}" dt="2020-09-16T11:20:24.453" v="340" actId="27636"/>
          <ac:spMkLst>
            <pc:docMk/>
            <pc:sldMk cId="2595185016" sldId="399"/>
            <ac:spMk id="6" creationId="{00000000-0000-0000-0000-000000000000}"/>
          </ac:spMkLst>
        </pc:spChg>
        <pc:spChg chg="mod">
          <ac:chgData name="Lovro Knežević" userId="4b7db776-6ab1-41c7-96b8-a28e066bf3f4" providerId="ADAL" clId="{8DD3334D-A8D3-4486-9901-034BEF872DE3}" dt="2020-09-16T11:20:28.668" v="342" actId="20577"/>
          <ac:spMkLst>
            <pc:docMk/>
            <pc:sldMk cId="2595185016" sldId="399"/>
            <ac:spMk id="7" creationId="{00000000-0000-0000-0000-000000000000}"/>
          </ac:spMkLst>
        </pc:spChg>
      </pc:sldChg>
      <pc:sldChg chg="modSp mod">
        <pc:chgData name="Lovro Knežević" userId="4b7db776-6ab1-41c7-96b8-a28e066bf3f4" providerId="ADAL" clId="{8DD3334D-A8D3-4486-9901-034BEF872DE3}" dt="2020-09-16T12:34:27.994" v="1488" actId="1076"/>
        <pc:sldMkLst>
          <pc:docMk/>
          <pc:sldMk cId="3522354899" sldId="400"/>
        </pc:sldMkLst>
        <pc:picChg chg="mod">
          <ac:chgData name="Lovro Knežević" userId="4b7db776-6ab1-41c7-96b8-a28e066bf3f4" providerId="ADAL" clId="{8DD3334D-A8D3-4486-9901-034BEF872DE3}" dt="2020-09-16T12:34:27.994" v="1488" actId="1076"/>
          <ac:picMkLst>
            <pc:docMk/>
            <pc:sldMk cId="3522354899" sldId="400"/>
            <ac:picMk id="9" creationId="{18DF1071-C1AD-4A09-B18B-91CF157F8476}"/>
          </ac:picMkLst>
        </pc:picChg>
      </pc:sldChg>
      <pc:sldChg chg="modSp mod">
        <pc:chgData name="Lovro Knežević" userId="4b7db776-6ab1-41c7-96b8-a28e066bf3f4" providerId="ADAL" clId="{8DD3334D-A8D3-4486-9901-034BEF872DE3}" dt="2020-09-16T11:19:00.185" v="286" actId="339"/>
        <pc:sldMkLst>
          <pc:docMk/>
          <pc:sldMk cId="3896983569" sldId="401"/>
        </pc:sldMkLst>
        <pc:spChg chg="mod">
          <ac:chgData name="Lovro Knežević" userId="4b7db776-6ab1-41c7-96b8-a28e066bf3f4" providerId="ADAL" clId="{8DD3334D-A8D3-4486-9901-034BEF872DE3}" dt="2020-09-16T11:10:09.337" v="44" actId="1076"/>
          <ac:spMkLst>
            <pc:docMk/>
            <pc:sldMk cId="3896983569" sldId="401"/>
            <ac:spMk id="7" creationId="{24C275E3-1FFB-4C92-AA52-3B4D8F06BA7E}"/>
          </ac:spMkLst>
        </pc:spChg>
        <pc:picChg chg="mod">
          <ac:chgData name="Lovro Knežević" userId="4b7db776-6ab1-41c7-96b8-a28e066bf3f4" providerId="ADAL" clId="{8DD3334D-A8D3-4486-9901-034BEF872DE3}" dt="2020-09-16T11:19:00.185" v="286" actId="339"/>
          <ac:picMkLst>
            <pc:docMk/>
            <pc:sldMk cId="3896983569" sldId="401"/>
            <ac:picMk id="6" creationId="{BB14040B-DA71-4DFC-9C70-DC77FCA63E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E39836-8DBB-4D04-B406-C7EFFAC93FA1}" type="datetimeFigureOut">
              <a:rPr lang="en-US" smtClean="0"/>
              <a:t>9/16/2020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0522A-7C8E-4A7B-BDB4-3E3B8C333076}" type="slidenum">
              <a:rPr lang="en-US" smtClean="0"/>
              <a:t>‹#›</a:t>
            </a:fld>
            <a:endParaRPr lang="en-US"/>
          </a:p>
        </p:txBody>
      </p:sp>
    </p:spTree>
    <p:extLst>
      <p:ext uri="{BB962C8B-B14F-4D97-AF65-F5344CB8AC3E}">
        <p14:creationId xmlns:p14="http://schemas.microsoft.com/office/powerpoint/2010/main" val="105607108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D0522A-7C8E-4A7B-BDB4-3E3B8C333076}" type="slidenum">
              <a:rPr lang="en-US" smtClean="0"/>
              <a:t>6</a:t>
            </a:fld>
            <a:endParaRPr lang="en-US"/>
          </a:p>
        </p:txBody>
      </p:sp>
    </p:spTree>
    <p:extLst>
      <p:ext uri="{BB962C8B-B14F-4D97-AF65-F5344CB8AC3E}">
        <p14:creationId xmlns:p14="http://schemas.microsoft.com/office/powerpoint/2010/main" val="193394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D0522A-7C8E-4A7B-BDB4-3E3B8C333076}" type="slidenum">
              <a:rPr lang="en-US" smtClean="0"/>
              <a:t>7</a:t>
            </a:fld>
            <a:endParaRPr lang="en-US"/>
          </a:p>
        </p:txBody>
      </p:sp>
    </p:spTree>
    <p:extLst>
      <p:ext uri="{BB962C8B-B14F-4D97-AF65-F5344CB8AC3E}">
        <p14:creationId xmlns:p14="http://schemas.microsoft.com/office/powerpoint/2010/main" val="3559392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ommondo.eu/"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commondo.eu/"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commondo.eu/"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commondo.eu/"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C:\Users\Stanislav Janjac\Desktop\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354015"/>
            <a:ext cx="12195175" cy="921201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9"/>
          <p:cNvSpPr>
            <a:spLocks noGrp="1"/>
          </p:cNvSpPr>
          <p:nvPr>
            <p:ph type="body" sz="quarter" idx="10" hasCustomPrompt="1"/>
          </p:nvPr>
        </p:nvSpPr>
        <p:spPr>
          <a:xfrm>
            <a:off x="1475999" y="4734000"/>
            <a:ext cx="8654035" cy="784800"/>
          </a:xfrm>
          <a:prstGeom prst="roundRect">
            <a:avLst>
              <a:gd name="adj" fmla="val 4059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spcBef>
                <a:spcPts val="0"/>
              </a:spcBef>
              <a:buNone/>
              <a:defRPr lang="en-US" sz="5400" b="1" dirty="0" smtClean="0">
                <a:solidFill>
                  <a:srgbClr val="3C3C3C"/>
                </a:solidFill>
              </a:defRPr>
            </a:lvl1pPr>
          </a:lstStyle>
          <a:p>
            <a:r>
              <a:rPr lang="en-US" sz="5400" b="1" noProof="0" dirty="0">
                <a:solidFill>
                  <a:srgbClr val="3C3C3C"/>
                </a:solidFill>
              </a:rPr>
              <a:t>Click to edit title</a:t>
            </a:r>
          </a:p>
        </p:txBody>
      </p:sp>
      <p:sp>
        <p:nvSpPr>
          <p:cNvPr id="6" name="Text Placeholder 36"/>
          <p:cNvSpPr>
            <a:spLocks noGrp="1" noChangeAspect="1"/>
          </p:cNvSpPr>
          <p:nvPr>
            <p:ph type="body" sz="quarter" idx="11" hasCustomPrompt="1"/>
          </p:nvPr>
        </p:nvSpPr>
        <p:spPr>
          <a:xfrm>
            <a:off x="2051999" y="5436000"/>
            <a:ext cx="9662211" cy="584775"/>
          </a:xfrm>
          <a:prstGeom prst="rect">
            <a:avLst/>
          </a:prstGeom>
          <a:noFill/>
        </p:spPr>
        <p:txBody>
          <a:bodyPr wrap="square" rtlCol="0">
            <a:spAutoFit/>
          </a:bodyPr>
          <a:lstStyle>
            <a:lvl1pPr marL="0" indent="0">
              <a:spcBef>
                <a:spcPts val="0"/>
              </a:spcBef>
              <a:buNone/>
              <a:defRPr lang="en-US" b="1" baseline="0"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0" lvl="0"/>
            <a:r>
              <a:rPr lang="en-US" noProof="0" dirty="0"/>
              <a:t>Month </a:t>
            </a:r>
            <a:r>
              <a:rPr lang="en-US" noProof="0" dirty="0" err="1"/>
              <a:t>dd</a:t>
            </a:r>
            <a:r>
              <a:rPr lang="en-US" noProof="0" dirty="0"/>
              <a:t>, </a:t>
            </a:r>
            <a:r>
              <a:rPr lang="en-US" noProof="0" dirty="0" err="1"/>
              <a:t>yyyy</a:t>
            </a:r>
            <a:endParaRPr lang="en-US" noProof="0" dirty="0"/>
          </a:p>
        </p:txBody>
      </p:sp>
    </p:spTree>
    <p:extLst>
      <p:ext uri="{BB962C8B-B14F-4D97-AF65-F5344CB8AC3E}">
        <p14:creationId xmlns:p14="http://schemas.microsoft.com/office/powerpoint/2010/main" val="270042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ne Content R abov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88800" y="260648"/>
            <a:ext cx="1440160" cy="49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userDrawn="1"/>
        </p:nvCxnSpPr>
        <p:spPr>
          <a:xfrm>
            <a:off x="10288800" y="980728"/>
            <a:ext cx="1440160" cy="0"/>
          </a:xfrm>
          <a:prstGeom prst="straightConnector1">
            <a:avLst/>
          </a:prstGeom>
          <a:ln w="28575">
            <a:solidFill>
              <a:srgbClr val="CDBE73"/>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467544" y="980728"/>
            <a:ext cx="9676800" cy="0"/>
          </a:xfrm>
          <a:prstGeom prst="straightConnector1">
            <a:avLst/>
          </a:prstGeom>
          <a:ln w="28575">
            <a:solidFill>
              <a:srgbClr val="4498BA"/>
            </a:solidFill>
            <a:tailEnd type="none"/>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467544" y="0"/>
            <a:ext cx="9676800" cy="979200"/>
          </a:xfrm>
          <a:prstGeom prst="rect">
            <a:avLst/>
          </a:prstGeom>
          <a:ln w="28575">
            <a:noFill/>
          </a:ln>
        </p:spPr>
        <p:txBody>
          <a:bodyPr vert="horz" lIns="91440" tIns="45720" rIns="91440" bIns="45720" rtlCol="0" anchor="ctr">
            <a:normAutofit/>
          </a:bodyPr>
          <a:lstStyle>
            <a:lvl1pPr algn="l">
              <a:defRPr lang="en-US" b="1" baseline="0">
                <a:solidFill>
                  <a:srgbClr val="3C3C3C"/>
                </a:solidFill>
              </a:defRPr>
            </a:lvl1pPr>
          </a:lstStyle>
          <a:p>
            <a:pPr lvl="0" algn="l"/>
            <a:r>
              <a:rPr lang="hr-HR" dirty="0"/>
              <a:t>Enter Title</a:t>
            </a:r>
            <a:endParaRPr lang="en-US" dirty="0"/>
          </a:p>
        </p:txBody>
      </p:sp>
      <p:sp>
        <p:nvSpPr>
          <p:cNvPr id="11" name="Slide Number Placeholder 5"/>
          <p:cNvSpPr txBox="1">
            <a:spLocks/>
          </p:cNvSpPr>
          <p:nvPr userDrawn="1"/>
        </p:nvSpPr>
        <p:spPr>
          <a:xfrm>
            <a:off x="10432800" y="6303600"/>
            <a:ext cx="1476164" cy="365125"/>
          </a:xfrm>
          <a:prstGeom prst="rect">
            <a:avLst/>
          </a:prstGeom>
        </p:spPr>
        <p:txBody>
          <a:bodyPr vert="horz" lIns="91440" tIns="45720" rIns="91440" bIns="45720" rtlCol="0" anchor="ctr"/>
          <a:lstStyle>
            <a:defPPr>
              <a:defRPr lang="en-US"/>
            </a:defPPr>
            <a:lvl1pPr algn="r">
              <a:defRPr sz="1400">
                <a:solidFill>
                  <a:srgbClr val="3C3C3C"/>
                </a:solidFill>
              </a:defRPr>
            </a:lvl1pPr>
          </a:lstStyle>
          <a:p>
            <a:pPr lvl="0"/>
            <a:r>
              <a:rPr lang="hr-HR" dirty="0"/>
              <a:t> Page </a:t>
            </a:r>
            <a:fld id="{A1384715-EFE9-4578-9D7B-AD0CB323AE98}" type="slidenum">
              <a:rPr lang="en-US" smtClean="0"/>
              <a:pPr lvl="0"/>
              <a:t>‹#›</a:t>
            </a:fld>
            <a:endParaRPr lang="en-US" dirty="0"/>
          </a:p>
        </p:txBody>
      </p:sp>
      <p:sp>
        <p:nvSpPr>
          <p:cNvPr id="12" name="Content Placeholder 2"/>
          <p:cNvSpPr>
            <a:spLocks noGrp="1"/>
          </p:cNvSpPr>
          <p:nvPr>
            <p:ph idx="1" hasCustomPrompt="1"/>
          </p:nvPr>
        </p:nvSpPr>
        <p:spPr>
          <a:xfrm>
            <a:off x="457200" y="1278000"/>
            <a:ext cx="11260800" cy="4525963"/>
          </a:xfrm>
          <a:prstGeom prst="rect">
            <a:avLst/>
          </a:prstGeom>
        </p:spPr>
        <p:txBody>
          <a:bodyPr/>
          <a:lstStyle>
            <a:lvl1pPr>
              <a:defRPr/>
            </a:lvl1pPr>
          </a:lstStyle>
          <a:p>
            <a:pPr lvl="0"/>
            <a:r>
              <a:rPr lang="en-US" dirty="0"/>
              <a:t>Click to edit </a:t>
            </a:r>
            <a:r>
              <a:rPr lang="hr-HR" dirty="0" err="1"/>
              <a:t>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329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R above">
    <p:spTree>
      <p:nvGrpSpPr>
        <p:cNvPr id="1" name=""/>
        <p:cNvGrpSpPr/>
        <p:nvPr/>
      </p:nvGrpSpPr>
      <p:grpSpPr>
        <a:xfrm>
          <a:off x="0" y="0"/>
          <a:ext cx="0" cy="0"/>
          <a:chOff x="0" y="0"/>
          <a:chExt cx="0" cy="0"/>
        </a:xfrm>
      </p:grpSpPr>
      <p:sp>
        <p:nvSpPr>
          <p:cNvPr id="2" name="TextBox 1"/>
          <p:cNvSpPr txBox="1"/>
          <p:nvPr userDrawn="1"/>
        </p:nvSpPr>
        <p:spPr>
          <a:xfrm>
            <a:off x="-1" y="6198710"/>
            <a:ext cx="12195175" cy="523220"/>
          </a:xfrm>
          <a:prstGeom prst="rect">
            <a:avLst/>
          </a:prstGeom>
          <a:noFill/>
        </p:spPr>
        <p:txBody>
          <a:bodyPr wrap="square" rtlCol="0">
            <a:spAutoFit/>
          </a:bodyPr>
          <a:lstStyle/>
          <a:p>
            <a:pPr algn="ctr"/>
            <a:r>
              <a:rPr lang="hr-HR" sz="1400" dirty="0">
                <a:solidFill>
                  <a:srgbClr val="3C3C3C"/>
                </a:solidFill>
                <a:hlinkClick r:id="rId2"/>
              </a:rPr>
              <a:t>www.commondo.eu</a:t>
            </a:r>
            <a:endParaRPr lang="hr-HR" sz="1400" dirty="0">
              <a:solidFill>
                <a:srgbClr val="3C3C3C"/>
              </a:solidFill>
            </a:endParaRPr>
          </a:p>
          <a:p>
            <a:pPr algn="ctr"/>
            <a:r>
              <a:rPr lang="hr-HR" sz="1400" dirty="0">
                <a:solidFill>
                  <a:srgbClr val="3C3C3C"/>
                </a:solidFill>
              </a:rPr>
              <a:t>Tel. +385 99 358 5 358, info@commondo.eu</a:t>
            </a:r>
            <a:endParaRPr lang="en-US" sz="1400" dirty="0">
              <a:solidFill>
                <a:srgbClr val="3C3C3C"/>
              </a:solidFill>
            </a:endParaRPr>
          </a:p>
        </p:txBody>
      </p:sp>
      <p:sp>
        <p:nvSpPr>
          <p:cNvPr id="10" name="Content Placeholder 2"/>
          <p:cNvSpPr>
            <a:spLocks noGrp="1"/>
          </p:cNvSpPr>
          <p:nvPr>
            <p:ph sz="half" idx="10"/>
          </p:nvPr>
        </p:nvSpPr>
        <p:spPr>
          <a:xfrm>
            <a:off x="457200" y="1278000"/>
            <a:ext cx="55584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2"/>
          </p:nvPr>
        </p:nvSpPr>
        <p:spPr>
          <a:xfrm>
            <a:off x="6177600" y="1278000"/>
            <a:ext cx="55584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Arrow Connector 11"/>
          <p:cNvCxnSpPr/>
          <p:nvPr userDrawn="1"/>
        </p:nvCxnSpPr>
        <p:spPr>
          <a:xfrm>
            <a:off x="143508" y="6093296"/>
            <a:ext cx="11908800" cy="0"/>
          </a:xfrm>
          <a:prstGeom prst="straightConnector1">
            <a:avLst/>
          </a:prstGeom>
          <a:ln w="28575">
            <a:solidFill>
              <a:srgbClr val="CDBE73"/>
            </a:solidFill>
            <a:tailEnd type="none"/>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10432800" y="6303600"/>
            <a:ext cx="1476164" cy="365125"/>
          </a:xfrm>
          <a:prstGeom prst="rect">
            <a:avLst/>
          </a:prstGeom>
        </p:spPr>
        <p:txBody>
          <a:bodyPr vert="horz" lIns="91440" tIns="45720" rIns="91440" bIns="45720" rtlCol="0" anchor="ctr"/>
          <a:lstStyle>
            <a:defPPr>
              <a:defRPr lang="en-US"/>
            </a:defPPr>
            <a:lvl1pPr algn="r">
              <a:defRPr sz="1400">
                <a:solidFill>
                  <a:srgbClr val="3C3C3C"/>
                </a:solidFill>
              </a:defRPr>
            </a:lvl1pPr>
          </a:lstStyle>
          <a:p>
            <a:pPr lvl="0"/>
            <a:r>
              <a:rPr lang="hr-HR" dirty="0"/>
              <a:t> Page </a:t>
            </a:r>
            <a:fld id="{A1384715-EFE9-4578-9D7B-AD0CB323AE98}" type="slidenum">
              <a:rPr lang="en-US" smtClean="0"/>
              <a:pPr lvl="0"/>
              <a:t>‹#›</a:t>
            </a:fld>
            <a:endParaRPr lang="en-US" dirty="0"/>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88800" y="260648"/>
            <a:ext cx="1440160" cy="49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userDrawn="1"/>
        </p:nvCxnSpPr>
        <p:spPr>
          <a:xfrm>
            <a:off x="10288800" y="980728"/>
            <a:ext cx="1440160" cy="0"/>
          </a:xfrm>
          <a:prstGeom prst="straightConnector1">
            <a:avLst/>
          </a:prstGeom>
          <a:ln w="28575">
            <a:solidFill>
              <a:srgbClr val="CDBE73"/>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userDrawn="1"/>
        </p:nvCxnSpPr>
        <p:spPr>
          <a:xfrm>
            <a:off x="467544" y="980728"/>
            <a:ext cx="9676800" cy="0"/>
          </a:xfrm>
          <a:prstGeom prst="straightConnector1">
            <a:avLst/>
          </a:prstGeom>
          <a:ln w="28575">
            <a:solidFill>
              <a:srgbClr val="4498BA"/>
            </a:solidFill>
            <a:tailEnd type="none"/>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467544" y="0"/>
            <a:ext cx="9676800" cy="979200"/>
          </a:xfrm>
          <a:prstGeom prst="rect">
            <a:avLst/>
          </a:prstGeom>
          <a:ln w="28575">
            <a:noFill/>
          </a:ln>
        </p:spPr>
        <p:txBody>
          <a:bodyPr vert="horz" lIns="91440" tIns="45720" rIns="91440" bIns="45720" rtlCol="0" anchor="ctr">
            <a:normAutofit/>
          </a:bodyPr>
          <a:lstStyle>
            <a:lvl1pPr algn="l">
              <a:defRPr lang="en-US" b="1" baseline="0">
                <a:solidFill>
                  <a:srgbClr val="3C3C3C"/>
                </a:solidFill>
              </a:defRPr>
            </a:lvl1pPr>
          </a:lstStyle>
          <a:p>
            <a:pPr lvl="0" algn="l"/>
            <a:r>
              <a:rPr lang="hr-HR" dirty="0"/>
              <a:t>Enter Title</a:t>
            </a:r>
            <a:endParaRPr lang="en-US" dirty="0"/>
          </a:p>
        </p:txBody>
      </p:sp>
    </p:spTree>
    <p:extLst>
      <p:ext uri="{BB962C8B-B14F-4D97-AF65-F5344CB8AC3E}">
        <p14:creationId xmlns:p14="http://schemas.microsoft.com/office/powerpoint/2010/main" val="60655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R above">
    <p:spTree>
      <p:nvGrpSpPr>
        <p:cNvPr id="1" name=""/>
        <p:cNvGrpSpPr/>
        <p:nvPr/>
      </p:nvGrpSpPr>
      <p:grpSpPr>
        <a:xfrm>
          <a:off x="0" y="0"/>
          <a:ext cx="0" cy="0"/>
          <a:chOff x="0" y="0"/>
          <a:chExt cx="0" cy="0"/>
        </a:xfrm>
      </p:grpSpPr>
      <p:sp>
        <p:nvSpPr>
          <p:cNvPr id="10" name="Content Placeholder 2"/>
          <p:cNvSpPr>
            <a:spLocks noGrp="1"/>
          </p:cNvSpPr>
          <p:nvPr>
            <p:ph sz="half" idx="10"/>
          </p:nvPr>
        </p:nvSpPr>
        <p:spPr>
          <a:xfrm>
            <a:off x="457200" y="1278000"/>
            <a:ext cx="55584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2"/>
          </p:nvPr>
        </p:nvSpPr>
        <p:spPr>
          <a:xfrm>
            <a:off x="6177600" y="1278000"/>
            <a:ext cx="55584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txBox="1">
            <a:spLocks/>
          </p:cNvSpPr>
          <p:nvPr userDrawn="1"/>
        </p:nvSpPr>
        <p:spPr>
          <a:xfrm>
            <a:off x="10432800" y="6303600"/>
            <a:ext cx="1476164" cy="365125"/>
          </a:xfrm>
          <a:prstGeom prst="rect">
            <a:avLst/>
          </a:prstGeom>
        </p:spPr>
        <p:txBody>
          <a:bodyPr vert="horz" lIns="91440" tIns="45720" rIns="91440" bIns="45720" rtlCol="0" anchor="ctr"/>
          <a:lstStyle>
            <a:defPPr>
              <a:defRPr lang="en-US"/>
            </a:defPPr>
            <a:lvl1pPr algn="r">
              <a:defRPr sz="1400">
                <a:solidFill>
                  <a:srgbClr val="3C3C3C"/>
                </a:solidFill>
              </a:defRPr>
            </a:lvl1pPr>
          </a:lstStyle>
          <a:p>
            <a:pPr lvl="0"/>
            <a:r>
              <a:rPr lang="hr-HR" dirty="0"/>
              <a:t> Page </a:t>
            </a:r>
            <a:fld id="{A1384715-EFE9-4578-9D7B-AD0CB323AE98}" type="slidenum">
              <a:rPr lang="en-US" smtClean="0"/>
              <a:pPr lvl="0"/>
              <a:t>‹#›</a:t>
            </a:fld>
            <a:endParaRPr lang="en-US" dirty="0"/>
          </a:p>
        </p:txBody>
      </p:sp>
      <p:pic>
        <p:nvPicPr>
          <p:cNvPr id="1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88800" y="260648"/>
            <a:ext cx="1440160" cy="49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userDrawn="1"/>
        </p:nvCxnSpPr>
        <p:spPr>
          <a:xfrm>
            <a:off x="10288800" y="980728"/>
            <a:ext cx="1440160" cy="0"/>
          </a:xfrm>
          <a:prstGeom prst="straightConnector1">
            <a:avLst/>
          </a:prstGeom>
          <a:ln w="28575">
            <a:solidFill>
              <a:srgbClr val="CDBE73"/>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userDrawn="1"/>
        </p:nvCxnSpPr>
        <p:spPr>
          <a:xfrm>
            <a:off x="467544" y="980728"/>
            <a:ext cx="9676800" cy="0"/>
          </a:xfrm>
          <a:prstGeom prst="straightConnector1">
            <a:avLst/>
          </a:prstGeom>
          <a:ln w="28575">
            <a:solidFill>
              <a:srgbClr val="4498BA"/>
            </a:solidFill>
            <a:tailEnd type="none"/>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467544" y="0"/>
            <a:ext cx="9676800" cy="979200"/>
          </a:xfrm>
          <a:prstGeom prst="rect">
            <a:avLst/>
          </a:prstGeom>
          <a:ln w="28575">
            <a:noFill/>
          </a:ln>
        </p:spPr>
        <p:txBody>
          <a:bodyPr vert="horz" lIns="91440" tIns="45720" rIns="91440" bIns="45720" rtlCol="0" anchor="ctr">
            <a:normAutofit/>
          </a:bodyPr>
          <a:lstStyle>
            <a:lvl1pPr algn="l">
              <a:defRPr lang="en-US" b="1" baseline="0">
                <a:solidFill>
                  <a:srgbClr val="3C3C3C"/>
                </a:solidFill>
              </a:defRPr>
            </a:lvl1pPr>
          </a:lstStyle>
          <a:p>
            <a:pPr lvl="0" algn="l"/>
            <a:r>
              <a:rPr lang="hr-HR" dirty="0"/>
              <a:t>Enter Title</a:t>
            </a:r>
            <a:endParaRPr lang="en-US" dirty="0"/>
          </a:p>
        </p:txBody>
      </p:sp>
    </p:spTree>
    <p:extLst>
      <p:ext uri="{BB962C8B-B14F-4D97-AF65-F5344CB8AC3E}">
        <p14:creationId xmlns:p14="http://schemas.microsoft.com/office/powerpoint/2010/main" val="3652763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1026" name="Picture 2" descr="C:\Users\Stanislav Janjac\Desktop\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354015"/>
            <a:ext cx="12195175" cy="921201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6"/>
          <p:cNvSpPr>
            <a:spLocks noGrp="1" noChangeAspect="1"/>
          </p:cNvSpPr>
          <p:nvPr>
            <p:ph type="body" sz="quarter" idx="12" hasCustomPrompt="1"/>
          </p:nvPr>
        </p:nvSpPr>
        <p:spPr>
          <a:xfrm>
            <a:off x="4802211" y="4654800"/>
            <a:ext cx="6912000" cy="923330"/>
          </a:xfrm>
          <a:prstGeom prst="rect">
            <a:avLst/>
          </a:prstGeom>
          <a:noFill/>
        </p:spPr>
        <p:txBody>
          <a:bodyPr wrap="square" rtlCol="0">
            <a:spAutoFit/>
          </a:bodyPr>
          <a:lstStyle>
            <a:lvl1pPr marL="0" indent="0" algn="r">
              <a:spcBef>
                <a:spcPts val="0"/>
              </a:spcBef>
              <a:buNone/>
              <a:defRPr lang="en-US" sz="5400" b="1" noProof="0" smtClean="0">
                <a:solidFill>
                  <a:schemeClr val="bg1"/>
                </a:solidFill>
              </a:defRPr>
            </a:lvl1pPr>
          </a:lstStyle>
          <a:p>
            <a:pPr marL="0" lvl="0" algn="r"/>
            <a:r>
              <a:rPr lang="en-US" noProof="0"/>
              <a:t>Thank you</a:t>
            </a:r>
          </a:p>
        </p:txBody>
      </p:sp>
      <p:sp>
        <p:nvSpPr>
          <p:cNvPr id="9" name="Text Placeholder 36"/>
          <p:cNvSpPr>
            <a:spLocks noGrp="1" noChangeAspect="1"/>
          </p:cNvSpPr>
          <p:nvPr>
            <p:ph type="body" sz="quarter" idx="11" hasCustomPrompt="1"/>
          </p:nvPr>
        </p:nvSpPr>
        <p:spPr>
          <a:xfrm>
            <a:off x="4802211" y="5436000"/>
            <a:ext cx="6912000" cy="584775"/>
          </a:xfrm>
          <a:prstGeom prst="rect">
            <a:avLst/>
          </a:prstGeom>
          <a:noFill/>
        </p:spPr>
        <p:txBody>
          <a:bodyPr wrap="square" rtlCol="0">
            <a:spAutoFit/>
          </a:bodyPr>
          <a:lstStyle>
            <a:lvl1pPr marL="0" indent="0" algn="r">
              <a:buNone/>
              <a:defRPr lang="en-US" b="1" baseline="0"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0" lvl="0"/>
            <a:r>
              <a:rPr lang="en-US" noProof="0"/>
              <a:t>Month dd, yyyy</a:t>
            </a:r>
          </a:p>
        </p:txBody>
      </p:sp>
    </p:spTree>
    <p:extLst>
      <p:ext uri="{BB962C8B-B14F-4D97-AF65-F5344CB8AC3E}">
        <p14:creationId xmlns:p14="http://schemas.microsoft.com/office/powerpoint/2010/main" val="356357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1026" name="Picture 2" descr="C:\Users\Stanislav Janjac\Desktop\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354015"/>
            <a:ext cx="12195175" cy="921201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19"/>
          <p:cNvSpPr>
            <a:spLocks noGrp="1"/>
          </p:cNvSpPr>
          <p:nvPr>
            <p:ph type="body" sz="quarter" idx="10" hasCustomPrompt="1"/>
          </p:nvPr>
        </p:nvSpPr>
        <p:spPr>
          <a:xfrm>
            <a:off x="7970283" y="4734000"/>
            <a:ext cx="3743928" cy="784800"/>
          </a:xfrm>
          <a:prstGeom prst="roundRect">
            <a:avLst>
              <a:gd name="adj" fmla="val 4059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r">
              <a:spcBef>
                <a:spcPts val="0"/>
              </a:spcBef>
              <a:buNone/>
              <a:defRPr lang="en-US" sz="5400" b="1" baseline="0" dirty="0" smtClean="0">
                <a:solidFill>
                  <a:srgbClr val="3C3C3C"/>
                </a:solidFill>
              </a:defRPr>
            </a:lvl1pPr>
          </a:lstStyle>
          <a:p>
            <a:r>
              <a:rPr lang="en-US" sz="5400" b="1" noProof="0" dirty="0">
                <a:solidFill>
                  <a:srgbClr val="3C3C3C"/>
                </a:solidFill>
              </a:rPr>
              <a:t>Thank you</a:t>
            </a:r>
          </a:p>
        </p:txBody>
      </p:sp>
      <p:sp>
        <p:nvSpPr>
          <p:cNvPr id="4" name="Text Placeholder 36"/>
          <p:cNvSpPr>
            <a:spLocks noGrp="1" noChangeAspect="1"/>
          </p:cNvSpPr>
          <p:nvPr>
            <p:ph type="body" sz="quarter" idx="11" hasCustomPrompt="1"/>
          </p:nvPr>
        </p:nvSpPr>
        <p:spPr>
          <a:xfrm>
            <a:off x="4802211" y="5436000"/>
            <a:ext cx="6912000" cy="584775"/>
          </a:xfrm>
          <a:prstGeom prst="rect">
            <a:avLst/>
          </a:prstGeom>
          <a:noFill/>
        </p:spPr>
        <p:txBody>
          <a:bodyPr wrap="square" rtlCol="0">
            <a:spAutoFit/>
          </a:bodyPr>
          <a:lstStyle>
            <a:lvl1pPr marL="0" indent="0" algn="r">
              <a:buNone/>
              <a:defRPr lang="en-US" b="1" baseline="0"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0" lvl="0"/>
            <a:r>
              <a:rPr lang="en-US" noProof="0"/>
              <a:t>Month dd, yyyy</a:t>
            </a:r>
          </a:p>
        </p:txBody>
      </p:sp>
    </p:spTree>
    <p:extLst>
      <p:ext uri="{BB962C8B-B14F-4D97-AF65-F5344CB8AC3E}">
        <p14:creationId xmlns:p14="http://schemas.microsoft.com/office/powerpoint/2010/main" val="1495837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255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04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a:xfrm>
            <a:off x="9146381" y="0"/>
            <a:ext cx="3048794" cy="6858000"/>
          </a:xfrm>
          <a:prstGeom prst="rect">
            <a:avLst/>
          </a:prstGeom>
          <a:solidFill>
            <a:srgbClr val="4498B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Rectangle 4"/>
          <p:cNvSpPr/>
          <p:nvPr userDrawn="1"/>
        </p:nvSpPr>
        <p:spPr>
          <a:xfrm>
            <a:off x="9146381" y="0"/>
            <a:ext cx="3048794" cy="6858000"/>
          </a:xfrm>
          <a:prstGeom prst="rect">
            <a:avLst/>
          </a:prstGeom>
          <a:solidFill>
            <a:srgbClr val="4498B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34091" y="6237312"/>
            <a:ext cx="1440000" cy="50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3"/>
          <p:cNvSpPr>
            <a:spLocks noGrp="1"/>
          </p:cNvSpPr>
          <p:nvPr>
            <p:ph type="body" sz="quarter" idx="13" hasCustomPrompt="1"/>
          </p:nvPr>
        </p:nvSpPr>
        <p:spPr>
          <a:xfrm>
            <a:off x="9193931" y="0"/>
            <a:ext cx="2952328" cy="835200"/>
          </a:xfrm>
          <a:prstGeom prst="rect">
            <a:avLst/>
          </a:prstGeom>
        </p:spPr>
        <p:txBody>
          <a:bodyPr anchor="ctr"/>
          <a:lstStyle>
            <a:lvl1pPr marL="0" indent="0">
              <a:buNone/>
              <a:defRPr sz="3600" b="1">
                <a:solidFill>
                  <a:schemeClr val="bg1"/>
                </a:solidFill>
                <a:latin typeface="+mj-lt"/>
              </a:defRPr>
            </a:lvl1pPr>
          </a:lstStyle>
          <a:p>
            <a:pPr lvl="0"/>
            <a:r>
              <a:rPr lang="en-US" noProof="0" dirty="0"/>
              <a:t>Title</a:t>
            </a:r>
          </a:p>
        </p:txBody>
      </p:sp>
      <p:sp>
        <p:nvSpPr>
          <p:cNvPr id="9" name="Text Placeholder 14"/>
          <p:cNvSpPr>
            <a:spLocks noGrp="1"/>
          </p:cNvSpPr>
          <p:nvPr>
            <p:ph type="body" sz="quarter" idx="14" hasCustomPrompt="1"/>
          </p:nvPr>
        </p:nvSpPr>
        <p:spPr>
          <a:xfrm>
            <a:off x="9194399" y="1123200"/>
            <a:ext cx="2952000" cy="4968000"/>
          </a:xfrm>
          <a:prstGeom prst="rect">
            <a:avLst/>
          </a:prstGeom>
        </p:spPr>
        <p:txBody>
          <a:bodyPr/>
          <a:lstStyle>
            <a:lvl1pPr marL="0" indent="0">
              <a:buFont typeface="Arial" pitchFamily="34" charset="0"/>
              <a:buNone/>
              <a:defRPr sz="2400">
                <a:solidFill>
                  <a:schemeClr val="bg1"/>
                </a:solidFill>
              </a:defRPr>
            </a:lvl1pPr>
            <a:lvl2pPr marL="0" indent="-285750">
              <a:buFont typeface="Arial" pitchFamily="34" charset="0"/>
              <a:buChar char="•"/>
              <a:defRPr sz="2400">
                <a:solidFill>
                  <a:schemeClr val="bg1"/>
                </a:solidFill>
              </a:defRPr>
            </a:lvl2pPr>
            <a:lvl3pPr marL="540000">
              <a:defRPr sz="2000">
                <a:solidFill>
                  <a:schemeClr val="bg1"/>
                </a:solidFill>
              </a:defRPr>
            </a:lvl3pPr>
            <a:lvl4pPr>
              <a:defRPr sz="3200">
                <a:solidFill>
                  <a:schemeClr val="bg1"/>
                </a:solidFill>
              </a:defRPr>
            </a:lvl4pPr>
            <a:lvl5pPr>
              <a:defRPr sz="3200">
                <a:solidFill>
                  <a:schemeClr val="bg1"/>
                </a:solidFill>
              </a:defRPr>
            </a:lvl5pPr>
          </a:lstStyle>
          <a:p>
            <a:pPr lvl="0"/>
            <a:r>
              <a:rPr lang="en-US" noProof="0" dirty="0"/>
              <a:t>Subtitle</a:t>
            </a:r>
          </a:p>
          <a:p>
            <a:pPr lvl="1"/>
            <a:r>
              <a:rPr lang="en-US" noProof="0" dirty="0" err="1"/>
              <a:t>Bulet</a:t>
            </a:r>
            <a:endParaRPr lang="en-US" noProof="0" dirty="0"/>
          </a:p>
          <a:p>
            <a:pPr lvl="2"/>
            <a:r>
              <a:rPr lang="en-US" noProof="0" dirty="0" err="1"/>
              <a:t>Bulet</a:t>
            </a:r>
            <a:r>
              <a:rPr lang="en-US" noProof="0" dirty="0"/>
              <a:t> 2nd level</a:t>
            </a:r>
          </a:p>
          <a:p>
            <a:pPr lvl="1"/>
            <a:endParaRPr lang="en-US" noProof="0" dirty="0"/>
          </a:p>
          <a:p>
            <a:pPr lvl="0"/>
            <a:endParaRPr lang="en-US" noProof="0" dirty="0"/>
          </a:p>
        </p:txBody>
      </p:sp>
    </p:spTree>
    <p:extLst>
      <p:ext uri="{BB962C8B-B14F-4D97-AF65-F5344CB8AC3E}">
        <p14:creationId xmlns:p14="http://schemas.microsoft.com/office/powerpoint/2010/main" val="1142602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9146381" y="0"/>
            <a:ext cx="3048794" cy="6858000"/>
          </a:xfrm>
          <a:prstGeom prst="rect">
            <a:avLst/>
          </a:prstGeom>
          <a:solidFill>
            <a:srgbClr val="4498B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Rectangle 4"/>
          <p:cNvSpPr/>
          <p:nvPr userDrawn="1"/>
        </p:nvSpPr>
        <p:spPr>
          <a:xfrm>
            <a:off x="9146381" y="0"/>
            <a:ext cx="3048794" cy="6858000"/>
          </a:xfrm>
          <a:prstGeom prst="rect">
            <a:avLst/>
          </a:prstGeom>
          <a:solidFill>
            <a:srgbClr val="4498B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34091" y="6237312"/>
            <a:ext cx="1440000" cy="50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3"/>
          <p:cNvSpPr>
            <a:spLocks noGrp="1"/>
          </p:cNvSpPr>
          <p:nvPr>
            <p:ph type="body" sz="quarter" idx="13" hasCustomPrompt="1"/>
          </p:nvPr>
        </p:nvSpPr>
        <p:spPr>
          <a:xfrm>
            <a:off x="9193931" y="0"/>
            <a:ext cx="2952328" cy="835200"/>
          </a:xfrm>
          <a:prstGeom prst="rect">
            <a:avLst/>
          </a:prstGeom>
        </p:spPr>
        <p:txBody>
          <a:bodyPr anchor="ctr"/>
          <a:lstStyle>
            <a:lvl1pPr marL="0" indent="0">
              <a:buNone/>
              <a:defRPr sz="3600" b="1">
                <a:solidFill>
                  <a:schemeClr val="bg1"/>
                </a:solidFill>
                <a:latin typeface="+mj-lt"/>
              </a:defRPr>
            </a:lvl1pPr>
          </a:lstStyle>
          <a:p>
            <a:pPr lvl="0"/>
            <a:r>
              <a:rPr lang="en-US" noProof="0" dirty="0"/>
              <a:t>Title</a:t>
            </a:r>
          </a:p>
        </p:txBody>
      </p:sp>
      <p:sp>
        <p:nvSpPr>
          <p:cNvPr id="9" name="Text Placeholder 14"/>
          <p:cNvSpPr>
            <a:spLocks noGrp="1"/>
          </p:cNvSpPr>
          <p:nvPr>
            <p:ph type="body" sz="quarter" idx="14" hasCustomPrompt="1"/>
          </p:nvPr>
        </p:nvSpPr>
        <p:spPr>
          <a:xfrm>
            <a:off x="9194399" y="1123200"/>
            <a:ext cx="2952000" cy="4968000"/>
          </a:xfrm>
          <a:prstGeom prst="rect">
            <a:avLst/>
          </a:prstGeom>
        </p:spPr>
        <p:txBody>
          <a:bodyPr/>
          <a:lstStyle>
            <a:lvl1pPr marL="0" indent="0">
              <a:buFont typeface="Arial" pitchFamily="34" charset="0"/>
              <a:buNone/>
              <a:defRPr sz="2400">
                <a:solidFill>
                  <a:schemeClr val="bg1"/>
                </a:solidFill>
              </a:defRPr>
            </a:lvl1pPr>
            <a:lvl2pPr marL="0" indent="-285750">
              <a:buFont typeface="Arial" pitchFamily="34" charset="0"/>
              <a:buChar char="•"/>
              <a:defRPr sz="2400">
                <a:solidFill>
                  <a:schemeClr val="bg1"/>
                </a:solidFill>
              </a:defRPr>
            </a:lvl2pPr>
            <a:lvl3pPr marL="540000">
              <a:defRPr sz="2000">
                <a:solidFill>
                  <a:schemeClr val="bg1"/>
                </a:solidFill>
              </a:defRPr>
            </a:lvl3pPr>
            <a:lvl4pPr>
              <a:defRPr sz="3200">
                <a:solidFill>
                  <a:schemeClr val="bg1"/>
                </a:solidFill>
              </a:defRPr>
            </a:lvl4pPr>
            <a:lvl5pPr>
              <a:defRPr sz="3200">
                <a:solidFill>
                  <a:schemeClr val="bg1"/>
                </a:solidFill>
              </a:defRPr>
            </a:lvl5pPr>
          </a:lstStyle>
          <a:p>
            <a:pPr lvl="0"/>
            <a:r>
              <a:rPr lang="en-US" noProof="0" dirty="0"/>
              <a:t>Subtitle</a:t>
            </a:r>
          </a:p>
          <a:p>
            <a:pPr lvl="1"/>
            <a:r>
              <a:rPr lang="en-US" noProof="0" dirty="0" err="1"/>
              <a:t>Bulet</a:t>
            </a:r>
            <a:endParaRPr lang="en-US" noProof="0" dirty="0"/>
          </a:p>
          <a:p>
            <a:pPr lvl="2"/>
            <a:r>
              <a:rPr lang="en-US" noProof="0" dirty="0" err="1"/>
              <a:t>Bulet</a:t>
            </a:r>
            <a:r>
              <a:rPr lang="en-US" noProof="0" dirty="0"/>
              <a:t> 2nd level</a:t>
            </a:r>
          </a:p>
          <a:p>
            <a:pPr lvl="1"/>
            <a:endParaRPr lang="en-US" noProof="0" dirty="0"/>
          </a:p>
          <a:p>
            <a:pPr lvl="0"/>
            <a:endParaRPr lang="en-US" noProof="0" dirty="0"/>
          </a:p>
        </p:txBody>
      </p:sp>
      <p:sp>
        <p:nvSpPr>
          <p:cNvPr id="3" name="Picture Placeholder 2"/>
          <p:cNvSpPr>
            <a:spLocks noGrp="1"/>
          </p:cNvSpPr>
          <p:nvPr>
            <p:ph type="pic" sz="quarter" idx="15"/>
          </p:nvPr>
        </p:nvSpPr>
        <p:spPr>
          <a:xfrm>
            <a:off x="0" y="0"/>
            <a:ext cx="9121923" cy="6858000"/>
          </a:xfrm>
          <a:prstGeom prst="rect">
            <a:avLst/>
          </a:prstGeom>
        </p:spPr>
        <p:txBody>
          <a:bodyPr/>
          <a:lstStyle/>
          <a:p>
            <a:endParaRPr lang="en-US"/>
          </a:p>
        </p:txBody>
      </p:sp>
    </p:spTree>
    <p:extLst>
      <p:ext uri="{BB962C8B-B14F-4D97-AF65-F5344CB8AC3E}">
        <p14:creationId xmlns:p14="http://schemas.microsoft.com/office/powerpoint/2010/main" val="1304626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ictures Horizontal">
    <p:spTree>
      <p:nvGrpSpPr>
        <p:cNvPr id="1" name=""/>
        <p:cNvGrpSpPr/>
        <p:nvPr/>
      </p:nvGrpSpPr>
      <p:grpSpPr>
        <a:xfrm>
          <a:off x="0" y="0"/>
          <a:ext cx="0" cy="0"/>
          <a:chOff x="0" y="0"/>
          <a:chExt cx="0" cy="0"/>
        </a:xfrm>
      </p:grpSpPr>
      <p:sp>
        <p:nvSpPr>
          <p:cNvPr id="7" name="Rectangle 6"/>
          <p:cNvSpPr/>
          <p:nvPr userDrawn="1"/>
        </p:nvSpPr>
        <p:spPr>
          <a:xfrm>
            <a:off x="9146381" y="0"/>
            <a:ext cx="3048794" cy="6858000"/>
          </a:xfrm>
          <a:prstGeom prst="rect">
            <a:avLst/>
          </a:prstGeom>
          <a:solidFill>
            <a:srgbClr val="4498B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Picture Placeholder 4"/>
          <p:cNvSpPr>
            <a:spLocks noGrp="1"/>
          </p:cNvSpPr>
          <p:nvPr>
            <p:ph type="pic" sz="quarter" idx="11" hasCustomPrompt="1"/>
          </p:nvPr>
        </p:nvSpPr>
        <p:spPr>
          <a:xfrm>
            <a:off x="-1" y="0"/>
            <a:ext cx="9144000" cy="3430800"/>
          </a:xfrm>
          <a:prstGeom prst="rect">
            <a:avLst/>
          </a:prstGeom>
        </p:spPr>
        <p:txBody>
          <a:bodyPr/>
          <a:lstStyle>
            <a:lvl1pPr>
              <a:defRPr/>
            </a:lvl1pPr>
          </a:lstStyle>
          <a:p>
            <a:r>
              <a:rPr lang="hr-HR" dirty="0"/>
              <a:t>Picture (4:3)</a:t>
            </a:r>
            <a:endParaRPr lang="en-US" dirty="0"/>
          </a:p>
        </p:txBody>
      </p:sp>
      <p:sp>
        <p:nvSpPr>
          <p:cNvPr id="6" name="Picture Placeholder 4"/>
          <p:cNvSpPr>
            <a:spLocks noGrp="1"/>
          </p:cNvSpPr>
          <p:nvPr>
            <p:ph type="pic" sz="quarter" idx="12" hasCustomPrompt="1"/>
          </p:nvPr>
        </p:nvSpPr>
        <p:spPr>
          <a:xfrm>
            <a:off x="0" y="3430800"/>
            <a:ext cx="9144000" cy="3430800"/>
          </a:xfrm>
          <a:prstGeom prst="rect">
            <a:avLst/>
          </a:prstGeom>
        </p:spPr>
        <p:txBody>
          <a:bodyPr/>
          <a:lstStyle>
            <a:lvl1pPr>
              <a:defRPr/>
            </a:lvl1pPr>
          </a:lstStyle>
          <a:p>
            <a:r>
              <a:rPr lang="hr-HR" dirty="0"/>
              <a:t>Picture (4:3)</a:t>
            </a:r>
            <a:endParaRPr lang="en-US" dirty="0"/>
          </a:p>
        </p:txBody>
      </p:sp>
      <p:sp>
        <p:nvSpPr>
          <p:cNvPr id="9" name="Rectangle 8"/>
          <p:cNvSpPr/>
          <p:nvPr userDrawn="1"/>
        </p:nvSpPr>
        <p:spPr>
          <a:xfrm>
            <a:off x="9146381" y="0"/>
            <a:ext cx="3048794" cy="6858000"/>
          </a:xfrm>
          <a:prstGeom prst="rect">
            <a:avLst/>
          </a:prstGeom>
          <a:solidFill>
            <a:srgbClr val="4498B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34091" y="6237312"/>
            <a:ext cx="1440000" cy="50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3"/>
          <p:cNvSpPr>
            <a:spLocks noGrp="1"/>
          </p:cNvSpPr>
          <p:nvPr>
            <p:ph type="body" sz="quarter" idx="13" hasCustomPrompt="1"/>
          </p:nvPr>
        </p:nvSpPr>
        <p:spPr>
          <a:xfrm>
            <a:off x="9193931" y="0"/>
            <a:ext cx="2952328" cy="835200"/>
          </a:xfrm>
          <a:prstGeom prst="rect">
            <a:avLst/>
          </a:prstGeom>
        </p:spPr>
        <p:txBody>
          <a:bodyPr anchor="ctr"/>
          <a:lstStyle>
            <a:lvl1pPr marL="0" indent="0">
              <a:buNone/>
              <a:defRPr sz="3600" b="1">
                <a:solidFill>
                  <a:schemeClr val="bg1"/>
                </a:solidFill>
                <a:latin typeface="+mj-lt"/>
              </a:defRPr>
            </a:lvl1pPr>
          </a:lstStyle>
          <a:p>
            <a:pPr lvl="0"/>
            <a:r>
              <a:rPr lang="en-US" noProof="0"/>
              <a:t>Title</a:t>
            </a:r>
          </a:p>
        </p:txBody>
      </p:sp>
      <p:sp>
        <p:nvSpPr>
          <p:cNvPr id="13" name="Text Placeholder 14"/>
          <p:cNvSpPr>
            <a:spLocks noGrp="1"/>
          </p:cNvSpPr>
          <p:nvPr>
            <p:ph type="body" sz="quarter" idx="14" hasCustomPrompt="1"/>
          </p:nvPr>
        </p:nvSpPr>
        <p:spPr>
          <a:xfrm>
            <a:off x="9194399" y="1123200"/>
            <a:ext cx="2952000" cy="4968000"/>
          </a:xfrm>
          <a:prstGeom prst="rect">
            <a:avLst/>
          </a:prstGeom>
        </p:spPr>
        <p:txBody>
          <a:bodyPr/>
          <a:lstStyle>
            <a:lvl1pPr marL="0" indent="0">
              <a:buFont typeface="Arial" pitchFamily="34" charset="0"/>
              <a:buNone/>
              <a:defRPr sz="2400">
                <a:solidFill>
                  <a:schemeClr val="bg1"/>
                </a:solidFill>
              </a:defRPr>
            </a:lvl1pPr>
            <a:lvl2pPr marL="0" indent="-285750">
              <a:buFont typeface="Arial" pitchFamily="34" charset="0"/>
              <a:buChar char="•"/>
              <a:defRPr sz="2400">
                <a:solidFill>
                  <a:schemeClr val="bg1"/>
                </a:solidFill>
              </a:defRPr>
            </a:lvl2pPr>
            <a:lvl3pPr marL="540000">
              <a:defRPr sz="2000">
                <a:solidFill>
                  <a:schemeClr val="bg1"/>
                </a:solidFill>
              </a:defRPr>
            </a:lvl3pPr>
            <a:lvl4pPr>
              <a:defRPr sz="3200">
                <a:solidFill>
                  <a:schemeClr val="bg1"/>
                </a:solidFill>
              </a:defRPr>
            </a:lvl4pPr>
            <a:lvl5pPr>
              <a:defRPr sz="3200">
                <a:solidFill>
                  <a:schemeClr val="bg1"/>
                </a:solidFill>
              </a:defRPr>
            </a:lvl5pPr>
          </a:lstStyle>
          <a:p>
            <a:pPr lvl="0"/>
            <a:r>
              <a:rPr lang="en-US" noProof="0"/>
              <a:t>Subtitle</a:t>
            </a:r>
          </a:p>
          <a:p>
            <a:pPr lvl="1"/>
            <a:r>
              <a:rPr lang="en-US" noProof="0"/>
              <a:t>Bulet</a:t>
            </a:r>
          </a:p>
          <a:p>
            <a:pPr lvl="2"/>
            <a:r>
              <a:rPr lang="en-US" noProof="0"/>
              <a:t>Bulet 2nd level</a:t>
            </a:r>
          </a:p>
          <a:p>
            <a:pPr lvl="1"/>
            <a:endParaRPr lang="en-US" noProof="0"/>
          </a:p>
          <a:p>
            <a:pPr lvl="0"/>
            <a:endParaRPr lang="en-US" noProof="0"/>
          </a:p>
        </p:txBody>
      </p:sp>
    </p:spTree>
    <p:extLst>
      <p:ext uri="{BB962C8B-B14F-4D97-AF65-F5344CB8AC3E}">
        <p14:creationId xmlns:p14="http://schemas.microsoft.com/office/powerpoint/2010/main" val="387369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Chapter Slide">
    <p:spTree>
      <p:nvGrpSpPr>
        <p:cNvPr id="1" name=""/>
        <p:cNvGrpSpPr/>
        <p:nvPr/>
      </p:nvGrpSpPr>
      <p:grpSpPr>
        <a:xfrm>
          <a:off x="0" y="0"/>
          <a:ext cx="0" cy="0"/>
          <a:chOff x="0" y="0"/>
          <a:chExt cx="0" cy="0"/>
        </a:xfrm>
      </p:grpSpPr>
      <p:pic>
        <p:nvPicPr>
          <p:cNvPr id="7" name="Picture 2" descr="C:\Users\Stanislav Janjac\Desktop\2013-07-29_22135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19290"/>
            <a:ext cx="12195175" cy="807085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9"/>
          <p:cNvSpPr>
            <a:spLocks noGrp="1"/>
          </p:cNvSpPr>
          <p:nvPr>
            <p:ph type="body" sz="quarter" idx="10" hasCustomPrompt="1"/>
          </p:nvPr>
        </p:nvSpPr>
        <p:spPr>
          <a:xfrm>
            <a:off x="1475999" y="4734000"/>
            <a:ext cx="8293996" cy="784800"/>
          </a:xfrm>
          <a:prstGeom prst="roundRect">
            <a:avLst>
              <a:gd name="adj" fmla="val 4059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spcBef>
                <a:spcPts val="0"/>
              </a:spcBef>
              <a:buNone/>
              <a:defRPr lang="en-US" sz="5400" b="1" dirty="0" smtClean="0">
                <a:solidFill>
                  <a:srgbClr val="3C3C3C"/>
                </a:solidFill>
              </a:defRPr>
            </a:lvl1pPr>
          </a:lstStyle>
          <a:p>
            <a:r>
              <a:rPr lang="en-US" sz="5400" b="1" noProof="0" dirty="0">
                <a:solidFill>
                  <a:srgbClr val="3C3C3C"/>
                </a:solidFill>
              </a:rPr>
              <a:t>Click to edit title</a:t>
            </a:r>
          </a:p>
        </p:txBody>
      </p:sp>
      <p:sp>
        <p:nvSpPr>
          <p:cNvPr id="9" name="Text Placeholder 36"/>
          <p:cNvSpPr>
            <a:spLocks noGrp="1" noChangeAspect="1"/>
          </p:cNvSpPr>
          <p:nvPr>
            <p:ph type="body" sz="quarter" idx="11" hasCustomPrompt="1"/>
          </p:nvPr>
        </p:nvSpPr>
        <p:spPr>
          <a:xfrm>
            <a:off x="2051999" y="5436000"/>
            <a:ext cx="9446187" cy="584775"/>
          </a:xfrm>
          <a:prstGeom prst="rect">
            <a:avLst/>
          </a:prstGeom>
          <a:noFill/>
        </p:spPr>
        <p:txBody>
          <a:bodyPr wrap="square" rtlCol="0">
            <a:spAutoFit/>
          </a:bodyPr>
          <a:lstStyle>
            <a:lvl1pPr marL="0" indent="0">
              <a:spcBef>
                <a:spcPts val="0"/>
              </a:spcBef>
              <a:buNone/>
              <a:defRPr lang="en-US" b="1" baseline="0" smtClean="0">
                <a:solidFill>
                  <a:srgbClr val="3C3C3C"/>
                </a:solidFill>
              </a:defRPr>
            </a:lvl1pPr>
            <a:lvl2pPr>
              <a:defRPr lang="en-US" sz="1800" smtClean="0"/>
            </a:lvl2pPr>
            <a:lvl3pPr>
              <a:defRPr lang="en-US" sz="1800" smtClean="0"/>
            </a:lvl3pPr>
            <a:lvl4pPr>
              <a:defRPr lang="en-US" sz="1800" smtClean="0"/>
            </a:lvl4pPr>
            <a:lvl5pPr>
              <a:defRPr lang="en-US" sz="1800"/>
            </a:lvl5pPr>
          </a:lstStyle>
          <a:p>
            <a:pPr marL="0" lvl="0"/>
            <a:r>
              <a:rPr lang="en-US" noProof="0" dirty="0"/>
              <a:t>Month </a:t>
            </a:r>
            <a:r>
              <a:rPr lang="en-US" noProof="0" dirty="0" err="1"/>
              <a:t>dd</a:t>
            </a:r>
            <a:r>
              <a:rPr lang="en-US" noProof="0" dirty="0"/>
              <a:t>, </a:t>
            </a:r>
            <a:r>
              <a:rPr lang="en-US" noProof="0" dirty="0" err="1"/>
              <a:t>yyyy</a:t>
            </a:r>
            <a:endParaRPr lang="en-US" noProof="0" dirty="0"/>
          </a:p>
        </p:txBody>
      </p:sp>
    </p:spTree>
    <p:extLst>
      <p:ext uri="{BB962C8B-B14F-4D97-AF65-F5344CB8AC3E}">
        <p14:creationId xmlns:p14="http://schemas.microsoft.com/office/powerpoint/2010/main" val="810889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Frame">
    <p:spTree>
      <p:nvGrpSpPr>
        <p:cNvPr id="1" name=""/>
        <p:cNvGrpSpPr/>
        <p:nvPr/>
      </p:nvGrpSpPr>
      <p:grpSpPr>
        <a:xfrm>
          <a:off x="0" y="0"/>
          <a:ext cx="0" cy="0"/>
          <a:chOff x="0" y="0"/>
          <a:chExt cx="0" cy="0"/>
        </a:xfrm>
      </p:grpSpPr>
      <p:sp>
        <p:nvSpPr>
          <p:cNvPr id="7" name="Rectangle 6"/>
          <p:cNvSpPr/>
          <p:nvPr userDrawn="1"/>
        </p:nvSpPr>
        <p:spPr>
          <a:xfrm>
            <a:off x="9146381" y="0"/>
            <a:ext cx="3048794" cy="6858000"/>
          </a:xfrm>
          <a:prstGeom prst="rect">
            <a:avLst/>
          </a:prstGeom>
          <a:solidFill>
            <a:srgbClr val="4498B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34091" y="6237312"/>
            <a:ext cx="1440000" cy="50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icture Placeholder 4"/>
          <p:cNvSpPr>
            <a:spLocks noGrp="1"/>
          </p:cNvSpPr>
          <p:nvPr>
            <p:ph type="pic" sz="quarter" idx="11" hasCustomPrompt="1"/>
          </p:nvPr>
        </p:nvSpPr>
        <p:spPr>
          <a:xfrm>
            <a:off x="-1" y="0"/>
            <a:ext cx="4572000" cy="6858000"/>
          </a:xfrm>
          <a:prstGeom prst="rect">
            <a:avLst/>
          </a:prstGeom>
        </p:spPr>
        <p:txBody>
          <a:bodyPr/>
          <a:lstStyle>
            <a:lvl1pPr>
              <a:defRPr/>
            </a:lvl1pPr>
          </a:lstStyle>
          <a:p>
            <a:r>
              <a:rPr lang="hr-HR" dirty="0"/>
              <a:t>Picture (4:3)</a:t>
            </a:r>
            <a:endParaRPr lang="en-US" dirty="0"/>
          </a:p>
        </p:txBody>
      </p:sp>
      <p:sp>
        <p:nvSpPr>
          <p:cNvPr id="6" name="Picture Placeholder 4"/>
          <p:cNvSpPr>
            <a:spLocks noGrp="1"/>
          </p:cNvSpPr>
          <p:nvPr>
            <p:ph type="pic" sz="quarter" idx="12" hasCustomPrompt="1"/>
          </p:nvPr>
        </p:nvSpPr>
        <p:spPr>
          <a:xfrm>
            <a:off x="4572000" y="0"/>
            <a:ext cx="4572000" cy="6858000"/>
          </a:xfrm>
          <a:prstGeom prst="rect">
            <a:avLst/>
          </a:prstGeom>
        </p:spPr>
        <p:txBody>
          <a:bodyPr/>
          <a:lstStyle>
            <a:lvl1pPr>
              <a:defRPr/>
            </a:lvl1pPr>
          </a:lstStyle>
          <a:p>
            <a:r>
              <a:rPr lang="hr-HR" dirty="0"/>
              <a:t>Picture (4:3)</a:t>
            </a:r>
            <a:endParaRPr lang="en-US" dirty="0"/>
          </a:p>
        </p:txBody>
      </p:sp>
      <p:sp>
        <p:nvSpPr>
          <p:cNvPr id="4" name="Text Placeholder 3"/>
          <p:cNvSpPr>
            <a:spLocks noGrp="1"/>
          </p:cNvSpPr>
          <p:nvPr>
            <p:ph type="body" sz="quarter" idx="13" hasCustomPrompt="1"/>
          </p:nvPr>
        </p:nvSpPr>
        <p:spPr>
          <a:xfrm>
            <a:off x="9193931" y="0"/>
            <a:ext cx="2952328" cy="835200"/>
          </a:xfrm>
          <a:prstGeom prst="rect">
            <a:avLst/>
          </a:prstGeom>
        </p:spPr>
        <p:txBody>
          <a:bodyPr anchor="ctr"/>
          <a:lstStyle>
            <a:lvl1pPr marL="0" indent="0">
              <a:buNone/>
              <a:defRPr sz="3600" b="1">
                <a:solidFill>
                  <a:schemeClr val="bg1"/>
                </a:solidFill>
                <a:latin typeface="+mj-lt"/>
              </a:defRPr>
            </a:lvl1pPr>
          </a:lstStyle>
          <a:p>
            <a:pPr lvl="0"/>
            <a:r>
              <a:rPr lang="en-US" noProof="0"/>
              <a:t>Title</a:t>
            </a:r>
          </a:p>
        </p:txBody>
      </p:sp>
      <p:sp>
        <p:nvSpPr>
          <p:cNvPr id="15" name="Text Placeholder 14"/>
          <p:cNvSpPr>
            <a:spLocks noGrp="1"/>
          </p:cNvSpPr>
          <p:nvPr>
            <p:ph type="body" sz="quarter" idx="14" hasCustomPrompt="1"/>
          </p:nvPr>
        </p:nvSpPr>
        <p:spPr>
          <a:xfrm>
            <a:off x="9194399" y="1123200"/>
            <a:ext cx="2952000" cy="4968000"/>
          </a:xfrm>
          <a:prstGeom prst="rect">
            <a:avLst/>
          </a:prstGeom>
        </p:spPr>
        <p:txBody>
          <a:bodyPr/>
          <a:lstStyle>
            <a:lvl1pPr marL="0" indent="0">
              <a:buFont typeface="Arial" pitchFamily="34" charset="0"/>
              <a:buNone/>
              <a:defRPr sz="2400">
                <a:solidFill>
                  <a:schemeClr val="bg1"/>
                </a:solidFill>
              </a:defRPr>
            </a:lvl1pPr>
            <a:lvl2pPr marL="284400" indent="-285750">
              <a:buFont typeface="Arial" pitchFamily="34" charset="0"/>
              <a:buChar char="•"/>
              <a:defRPr sz="2400" baseline="0">
                <a:solidFill>
                  <a:schemeClr val="bg1"/>
                </a:solidFill>
              </a:defRPr>
            </a:lvl2pPr>
            <a:lvl3pPr marL="540000">
              <a:defRPr sz="2000">
                <a:solidFill>
                  <a:schemeClr val="bg1"/>
                </a:solidFill>
              </a:defRPr>
            </a:lvl3pPr>
            <a:lvl4pPr>
              <a:defRPr sz="3200">
                <a:solidFill>
                  <a:schemeClr val="bg1"/>
                </a:solidFill>
              </a:defRPr>
            </a:lvl4pPr>
            <a:lvl5pPr>
              <a:defRPr sz="3200">
                <a:solidFill>
                  <a:schemeClr val="bg1"/>
                </a:solidFill>
              </a:defRPr>
            </a:lvl5pPr>
          </a:lstStyle>
          <a:p>
            <a:pPr lvl="0"/>
            <a:r>
              <a:rPr lang="en-US" noProof="0" dirty="0"/>
              <a:t>Subtitle</a:t>
            </a:r>
          </a:p>
          <a:p>
            <a:pPr lvl="1"/>
            <a:r>
              <a:rPr lang="en-US" noProof="0" dirty="0" err="1"/>
              <a:t>Bulet</a:t>
            </a:r>
            <a:r>
              <a:rPr lang="hr-HR" noProof="0" dirty="0"/>
              <a:t> </a:t>
            </a:r>
          </a:p>
          <a:p>
            <a:pPr lvl="2"/>
            <a:r>
              <a:rPr lang="en-US" noProof="0" dirty="0" err="1"/>
              <a:t>Bulet</a:t>
            </a:r>
            <a:r>
              <a:rPr lang="en-US" noProof="0" dirty="0"/>
              <a:t> 2nd</a:t>
            </a:r>
          </a:p>
        </p:txBody>
      </p:sp>
    </p:spTree>
    <p:extLst>
      <p:ext uri="{BB962C8B-B14F-4D97-AF65-F5344CB8AC3E}">
        <p14:creationId xmlns:p14="http://schemas.microsoft.com/office/powerpoint/2010/main" val="364001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icture Frame">
    <p:spTree>
      <p:nvGrpSpPr>
        <p:cNvPr id="1" name=""/>
        <p:cNvGrpSpPr/>
        <p:nvPr/>
      </p:nvGrpSpPr>
      <p:grpSpPr>
        <a:xfrm>
          <a:off x="0" y="0"/>
          <a:ext cx="0" cy="0"/>
          <a:chOff x="0" y="0"/>
          <a:chExt cx="0" cy="0"/>
        </a:xfrm>
      </p:grpSpPr>
      <p:sp>
        <p:nvSpPr>
          <p:cNvPr id="7" name="Rectangle 6"/>
          <p:cNvSpPr/>
          <p:nvPr userDrawn="1"/>
        </p:nvSpPr>
        <p:spPr>
          <a:xfrm>
            <a:off x="-1" y="0"/>
            <a:ext cx="12195175" cy="6858000"/>
          </a:xfrm>
          <a:prstGeom prst="rect">
            <a:avLst/>
          </a:prstGeom>
          <a:solidFill>
            <a:srgbClr val="4498B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5" name="Picture Placeholder 4"/>
          <p:cNvSpPr>
            <a:spLocks noGrp="1" noChangeAspect="1"/>
          </p:cNvSpPr>
          <p:nvPr>
            <p:ph type="pic" sz="quarter" idx="11" hasCustomPrompt="1"/>
          </p:nvPr>
        </p:nvSpPr>
        <p:spPr>
          <a:xfrm>
            <a:off x="192931" y="281136"/>
            <a:ext cx="4114800" cy="6172200"/>
          </a:xfrm>
          <a:prstGeom prst="rect">
            <a:avLst/>
          </a:prstGeom>
        </p:spPr>
        <p:txBody>
          <a:bodyPr/>
          <a:lstStyle>
            <a:lvl1pPr>
              <a:defRPr/>
            </a:lvl1pPr>
          </a:lstStyle>
          <a:p>
            <a:r>
              <a:rPr lang="hr-HR" dirty="0"/>
              <a:t>Picture (4:3)</a:t>
            </a:r>
            <a:endParaRPr lang="en-US" dirty="0"/>
          </a:p>
        </p:txBody>
      </p:sp>
      <p:sp>
        <p:nvSpPr>
          <p:cNvPr id="6" name="Picture Placeholder 4"/>
          <p:cNvSpPr>
            <a:spLocks noGrp="1" noChangeAspect="1"/>
          </p:cNvSpPr>
          <p:nvPr>
            <p:ph type="pic" sz="quarter" idx="12" hasCustomPrompt="1"/>
          </p:nvPr>
        </p:nvSpPr>
        <p:spPr>
          <a:xfrm>
            <a:off x="4764932" y="281136"/>
            <a:ext cx="4114800" cy="6172200"/>
          </a:xfrm>
          <a:prstGeom prst="rect">
            <a:avLst/>
          </a:prstGeom>
        </p:spPr>
        <p:txBody>
          <a:bodyPr/>
          <a:lstStyle>
            <a:lvl1pPr>
              <a:defRPr/>
            </a:lvl1pPr>
          </a:lstStyle>
          <a:p>
            <a:r>
              <a:rPr lang="hr-HR" dirty="0"/>
              <a:t>Picture (4:3)</a:t>
            </a:r>
            <a:endParaRPr lang="en-US"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06099" y="6237312"/>
            <a:ext cx="1307376" cy="44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34091" y="6237312"/>
            <a:ext cx="1440000" cy="50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700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icture Frame">
    <p:spTree>
      <p:nvGrpSpPr>
        <p:cNvPr id="1" name=""/>
        <p:cNvGrpSpPr/>
        <p:nvPr/>
      </p:nvGrpSpPr>
      <p:grpSpPr>
        <a:xfrm>
          <a:off x="0" y="0"/>
          <a:ext cx="0" cy="0"/>
          <a:chOff x="0" y="0"/>
          <a:chExt cx="0" cy="0"/>
        </a:xfrm>
      </p:grpSpPr>
      <p:sp>
        <p:nvSpPr>
          <p:cNvPr id="7" name="Rectangle 6"/>
          <p:cNvSpPr/>
          <p:nvPr userDrawn="1"/>
        </p:nvSpPr>
        <p:spPr>
          <a:xfrm>
            <a:off x="0" y="0"/>
            <a:ext cx="9147600" cy="6858000"/>
          </a:xfrm>
          <a:prstGeom prst="rect">
            <a:avLst/>
          </a:prstGeom>
          <a:solidFill>
            <a:srgbClr val="4498B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5" name="Picture Placeholder 4"/>
          <p:cNvSpPr>
            <a:spLocks noGrp="1" noChangeAspect="1"/>
          </p:cNvSpPr>
          <p:nvPr>
            <p:ph type="pic" sz="quarter" idx="11" hasCustomPrompt="1"/>
          </p:nvPr>
        </p:nvSpPr>
        <p:spPr>
          <a:xfrm>
            <a:off x="192931" y="281136"/>
            <a:ext cx="4114800" cy="6172200"/>
          </a:xfrm>
          <a:prstGeom prst="rect">
            <a:avLst/>
          </a:prstGeom>
        </p:spPr>
        <p:txBody>
          <a:bodyPr/>
          <a:lstStyle>
            <a:lvl1pPr>
              <a:defRPr/>
            </a:lvl1pPr>
          </a:lstStyle>
          <a:p>
            <a:r>
              <a:rPr lang="hr-HR" dirty="0"/>
              <a:t>Picture (4:3)</a:t>
            </a:r>
            <a:endParaRPr lang="en-US" dirty="0"/>
          </a:p>
        </p:txBody>
      </p:sp>
      <p:sp>
        <p:nvSpPr>
          <p:cNvPr id="6" name="Picture Placeholder 4"/>
          <p:cNvSpPr>
            <a:spLocks noGrp="1" noChangeAspect="1"/>
          </p:cNvSpPr>
          <p:nvPr>
            <p:ph type="pic" sz="quarter" idx="12" hasCustomPrompt="1"/>
          </p:nvPr>
        </p:nvSpPr>
        <p:spPr>
          <a:xfrm>
            <a:off x="4764932" y="281136"/>
            <a:ext cx="4114800" cy="6172200"/>
          </a:xfrm>
          <a:prstGeom prst="rect">
            <a:avLst/>
          </a:prstGeom>
        </p:spPr>
        <p:txBody>
          <a:bodyPr/>
          <a:lstStyle>
            <a:lvl1pPr>
              <a:defRPr/>
            </a:lvl1pPr>
          </a:lstStyle>
          <a:p>
            <a:r>
              <a:rPr lang="hr-HR" dirty="0"/>
              <a:t>Picture (4:3)</a:t>
            </a:r>
            <a:endParaRPr lang="en-US" dirty="0"/>
          </a:p>
        </p:txBody>
      </p:sp>
      <p:sp>
        <p:nvSpPr>
          <p:cNvPr id="4" name="Text Placeholder 3"/>
          <p:cNvSpPr>
            <a:spLocks noGrp="1"/>
          </p:cNvSpPr>
          <p:nvPr>
            <p:ph type="body" sz="quarter" idx="13" hasCustomPrompt="1"/>
          </p:nvPr>
        </p:nvSpPr>
        <p:spPr>
          <a:xfrm>
            <a:off x="9193931" y="0"/>
            <a:ext cx="2952328" cy="835200"/>
          </a:xfrm>
          <a:prstGeom prst="rect">
            <a:avLst/>
          </a:prstGeom>
        </p:spPr>
        <p:txBody>
          <a:bodyPr anchor="ctr"/>
          <a:lstStyle>
            <a:lvl1pPr marL="0" indent="0">
              <a:buNone/>
              <a:defRPr sz="3600" b="1">
                <a:solidFill>
                  <a:schemeClr val="tx1">
                    <a:lumMod val="85000"/>
                    <a:lumOff val="15000"/>
                  </a:schemeClr>
                </a:solidFill>
                <a:latin typeface="+mj-lt"/>
              </a:defRPr>
            </a:lvl1pPr>
          </a:lstStyle>
          <a:p>
            <a:pPr lvl="0"/>
            <a:r>
              <a:rPr lang="en-US" noProof="0"/>
              <a:t>Title</a:t>
            </a:r>
          </a:p>
        </p:txBody>
      </p:sp>
      <p:sp>
        <p:nvSpPr>
          <p:cNvPr id="15" name="Text Placeholder 14"/>
          <p:cNvSpPr>
            <a:spLocks noGrp="1"/>
          </p:cNvSpPr>
          <p:nvPr>
            <p:ph type="body" sz="quarter" idx="14" hasCustomPrompt="1"/>
          </p:nvPr>
        </p:nvSpPr>
        <p:spPr>
          <a:xfrm>
            <a:off x="9194399" y="1123200"/>
            <a:ext cx="2952000" cy="4968000"/>
          </a:xfrm>
          <a:prstGeom prst="rect">
            <a:avLst/>
          </a:prstGeom>
        </p:spPr>
        <p:txBody>
          <a:bodyPr/>
          <a:lstStyle>
            <a:lvl1pPr marL="0" indent="0">
              <a:buFont typeface="Arial" pitchFamily="34" charset="0"/>
              <a:buNone/>
              <a:defRPr sz="2400">
                <a:solidFill>
                  <a:schemeClr val="tx1">
                    <a:lumMod val="85000"/>
                    <a:lumOff val="15000"/>
                  </a:schemeClr>
                </a:solidFill>
              </a:defRPr>
            </a:lvl1pPr>
            <a:lvl2pPr marL="284400" indent="-285750">
              <a:buFont typeface="Arial" pitchFamily="34" charset="0"/>
              <a:buChar char="•"/>
              <a:defRPr sz="2400" baseline="0">
                <a:solidFill>
                  <a:schemeClr val="tx1">
                    <a:lumMod val="85000"/>
                    <a:lumOff val="15000"/>
                  </a:schemeClr>
                </a:solidFill>
              </a:defRPr>
            </a:lvl2pPr>
            <a:lvl3pPr marL="540000">
              <a:defRPr sz="2000">
                <a:solidFill>
                  <a:schemeClr val="tx1">
                    <a:lumMod val="85000"/>
                    <a:lumOff val="15000"/>
                  </a:schemeClr>
                </a:solidFill>
              </a:defRPr>
            </a:lvl3pPr>
            <a:lvl4pPr>
              <a:defRPr sz="3200">
                <a:solidFill>
                  <a:schemeClr val="bg1"/>
                </a:solidFill>
              </a:defRPr>
            </a:lvl4pPr>
            <a:lvl5pPr>
              <a:defRPr sz="3200">
                <a:solidFill>
                  <a:schemeClr val="bg1"/>
                </a:solidFill>
              </a:defRPr>
            </a:lvl5pPr>
          </a:lstStyle>
          <a:p>
            <a:pPr lvl="0"/>
            <a:r>
              <a:rPr lang="en-US" noProof="0" dirty="0"/>
              <a:t>Subtitle</a:t>
            </a:r>
          </a:p>
          <a:p>
            <a:pPr lvl="1"/>
            <a:r>
              <a:rPr lang="en-US" noProof="0" dirty="0" err="1"/>
              <a:t>Bulet</a:t>
            </a:r>
            <a:r>
              <a:rPr lang="hr-HR" noProof="0" dirty="0"/>
              <a:t> </a:t>
            </a:r>
          </a:p>
          <a:p>
            <a:pPr lvl="2"/>
            <a:r>
              <a:rPr lang="en-US" noProof="0" dirty="0" err="1"/>
              <a:t>Bulet</a:t>
            </a:r>
            <a:r>
              <a:rPr lang="en-US" noProof="0" dirty="0"/>
              <a:t> 2nd</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06099" y="6237312"/>
            <a:ext cx="1307376" cy="44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799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Picture Frame">
    <p:spTree>
      <p:nvGrpSpPr>
        <p:cNvPr id="1" name=""/>
        <p:cNvGrpSpPr/>
        <p:nvPr/>
      </p:nvGrpSpPr>
      <p:grpSpPr>
        <a:xfrm>
          <a:off x="0" y="0"/>
          <a:ext cx="0" cy="0"/>
          <a:chOff x="0" y="0"/>
          <a:chExt cx="0" cy="0"/>
        </a:xfrm>
      </p:grpSpPr>
      <p:sp>
        <p:nvSpPr>
          <p:cNvPr id="7" name="Rectangle 6"/>
          <p:cNvSpPr/>
          <p:nvPr userDrawn="1"/>
        </p:nvSpPr>
        <p:spPr>
          <a:xfrm>
            <a:off x="0" y="0"/>
            <a:ext cx="9147600" cy="6858000"/>
          </a:xfrm>
          <a:prstGeom prst="rect">
            <a:avLst/>
          </a:prstGeom>
          <a:solidFill>
            <a:srgbClr val="4498B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4" name="Text Placeholder 3"/>
          <p:cNvSpPr>
            <a:spLocks noGrp="1"/>
          </p:cNvSpPr>
          <p:nvPr>
            <p:ph type="body" sz="quarter" idx="13" hasCustomPrompt="1"/>
          </p:nvPr>
        </p:nvSpPr>
        <p:spPr>
          <a:xfrm>
            <a:off x="9193931" y="0"/>
            <a:ext cx="2952328" cy="835200"/>
          </a:xfrm>
          <a:prstGeom prst="rect">
            <a:avLst/>
          </a:prstGeom>
        </p:spPr>
        <p:txBody>
          <a:bodyPr anchor="ctr"/>
          <a:lstStyle>
            <a:lvl1pPr marL="0" indent="0">
              <a:buNone/>
              <a:defRPr sz="3600" b="1">
                <a:solidFill>
                  <a:schemeClr val="tx1">
                    <a:lumMod val="85000"/>
                    <a:lumOff val="15000"/>
                  </a:schemeClr>
                </a:solidFill>
                <a:latin typeface="+mj-lt"/>
              </a:defRPr>
            </a:lvl1pPr>
          </a:lstStyle>
          <a:p>
            <a:pPr lvl="0"/>
            <a:r>
              <a:rPr lang="en-US" noProof="0"/>
              <a:t>Title</a:t>
            </a:r>
          </a:p>
        </p:txBody>
      </p:sp>
      <p:sp>
        <p:nvSpPr>
          <p:cNvPr id="15" name="Text Placeholder 14"/>
          <p:cNvSpPr>
            <a:spLocks noGrp="1"/>
          </p:cNvSpPr>
          <p:nvPr>
            <p:ph type="body" sz="quarter" idx="14" hasCustomPrompt="1"/>
          </p:nvPr>
        </p:nvSpPr>
        <p:spPr>
          <a:xfrm>
            <a:off x="9194399" y="1123200"/>
            <a:ext cx="2952000" cy="4968000"/>
          </a:xfrm>
          <a:prstGeom prst="rect">
            <a:avLst/>
          </a:prstGeom>
        </p:spPr>
        <p:txBody>
          <a:bodyPr/>
          <a:lstStyle>
            <a:lvl1pPr marL="0" indent="0">
              <a:buFont typeface="Arial" pitchFamily="34" charset="0"/>
              <a:buNone/>
              <a:defRPr sz="2400">
                <a:solidFill>
                  <a:schemeClr val="tx1">
                    <a:lumMod val="85000"/>
                    <a:lumOff val="15000"/>
                  </a:schemeClr>
                </a:solidFill>
              </a:defRPr>
            </a:lvl1pPr>
            <a:lvl2pPr marL="284400" indent="-285750">
              <a:buFont typeface="Arial" pitchFamily="34" charset="0"/>
              <a:buChar char="•"/>
              <a:defRPr sz="2400" baseline="0">
                <a:solidFill>
                  <a:schemeClr val="tx1">
                    <a:lumMod val="85000"/>
                    <a:lumOff val="15000"/>
                  </a:schemeClr>
                </a:solidFill>
              </a:defRPr>
            </a:lvl2pPr>
            <a:lvl3pPr marL="540000">
              <a:defRPr sz="2000">
                <a:solidFill>
                  <a:schemeClr val="tx1">
                    <a:lumMod val="85000"/>
                    <a:lumOff val="15000"/>
                  </a:schemeClr>
                </a:solidFill>
              </a:defRPr>
            </a:lvl3pPr>
            <a:lvl4pPr>
              <a:defRPr sz="3200">
                <a:solidFill>
                  <a:schemeClr val="bg1"/>
                </a:solidFill>
              </a:defRPr>
            </a:lvl4pPr>
            <a:lvl5pPr>
              <a:defRPr sz="3200">
                <a:solidFill>
                  <a:schemeClr val="bg1"/>
                </a:solidFill>
              </a:defRPr>
            </a:lvl5pPr>
          </a:lstStyle>
          <a:p>
            <a:pPr lvl="0"/>
            <a:r>
              <a:rPr lang="en-US" noProof="0" dirty="0"/>
              <a:t>Subtitle</a:t>
            </a:r>
          </a:p>
          <a:p>
            <a:pPr lvl="1"/>
            <a:r>
              <a:rPr lang="en-US" noProof="0" dirty="0" err="1"/>
              <a:t>Bulet</a:t>
            </a:r>
            <a:r>
              <a:rPr lang="hr-HR" noProof="0" dirty="0"/>
              <a:t> </a:t>
            </a:r>
          </a:p>
          <a:p>
            <a:pPr lvl="2"/>
            <a:r>
              <a:rPr lang="en-US" noProof="0" dirty="0" err="1"/>
              <a:t>Bulet</a:t>
            </a:r>
            <a:r>
              <a:rPr lang="en-US" noProof="0" dirty="0"/>
              <a:t> 2nd</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06099" y="6237312"/>
            <a:ext cx="1307376" cy="44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icture Placeholder 4"/>
          <p:cNvSpPr>
            <a:spLocks noGrp="1" noChangeAspect="1"/>
          </p:cNvSpPr>
          <p:nvPr>
            <p:ph type="pic" sz="quarter" idx="11" hasCustomPrompt="1"/>
          </p:nvPr>
        </p:nvSpPr>
        <p:spPr>
          <a:xfrm>
            <a:off x="480963" y="197264"/>
            <a:ext cx="8229600" cy="3087720"/>
          </a:xfrm>
          <a:prstGeom prst="rect">
            <a:avLst/>
          </a:prstGeom>
        </p:spPr>
        <p:txBody>
          <a:bodyPr/>
          <a:lstStyle>
            <a:lvl1pPr>
              <a:defRPr/>
            </a:lvl1pPr>
          </a:lstStyle>
          <a:p>
            <a:r>
              <a:rPr lang="hr-HR" dirty="0"/>
              <a:t>Picture (4:3)</a:t>
            </a:r>
            <a:endParaRPr lang="en-US" dirty="0"/>
          </a:p>
        </p:txBody>
      </p:sp>
      <p:sp>
        <p:nvSpPr>
          <p:cNvPr id="10" name="Picture Placeholder 4"/>
          <p:cNvSpPr>
            <a:spLocks noGrp="1" noChangeAspect="1"/>
          </p:cNvSpPr>
          <p:nvPr>
            <p:ph type="pic" sz="quarter" idx="12" hasCustomPrompt="1"/>
          </p:nvPr>
        </p:nvSpPr>
        <p:spPr>
          <a:xfrm>
            <a:off x="480964" y="3581640"/>
            <a:ext cx="8229600" cy="3087720"/>
          </a:xfrm>
          <a:prstGeom prst="rect">
            <a:avLst/>
          </a:prstGeom>
        </p:spPr>
        <p:txBody>
          <a:bodyPr/>
          <a:lstStyle>
            <a:lvl1pPr>
              <a:defRPr/>
            </a:lvl1pPr>
          </a:lstStyle>
          <a:p>
            <a:r>
              <a:rPr lang="hr-HR" dirty="0"/>
              <a:t>Picture (4:3)</a:t>
            </a:r>
            <a:endParaRPr lang="en-US" dirty="0"/>
          </a:p>
        </p:txBody>
      </p:sp>
    </p:spTree>
    <p:extLst>
      <p:ext uri="{BB962C8B-B14F-4D97-AF65-F5344CB8AC3E}">
        <p14:creationId xmlns:p14="http://schemas.microsoft.com/office/powerpoint/2010/main" val="47214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0" name="Text Placeholder 19"/>
          <p:cNvSpPr>
            <a:spLocks noGrp="1"/>
          </p:cNvSpPr>
          <p:nvPr>
            <p:ph type="body" sz="quarter" idx="10" hasCustomPrompt="1"/>
          </p:nvPr>
        </p:nvSpPr>
        <p:spPr>
          <a:xfrm>
            <a:off x="527519" y="5022545"/>
            <a:ext cx="11186692" cy="7848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spcBef>
                <a:spcPts val="0"/>
              </a:spcBef>
              <a:buNone/>
              <a:defRPr lang="en-US" sz="5400" b="1" dirty="0" smtClean="0">
                <a:solidFill>
                  <a:srgbClr val="3C3C3C"/>
                </a:solidFill>
              </a:defRPr>
            </a:lvl1pPr>
          </a:lstStyle>
          <a:p>
            <a:r>
              <a:rPr lang="en-US" sz="5400" b="1" noProof="0" dirty="0">
                <a:solidFill>
                  <a:srgbClr val="3C3C3C"/>
                </a:solidFill>
              </a:rPr>
              <a:t>Enter Section Title</a:t>
            </a:r>
          </a:p>
        </p:txBody>
      </p:sp>
      <p:sp>
        <p:nvSpPr>
          <p:cNvPr id="11" name="Text Placeholder 36"/>
          <p:cNvSpPr>
            <a:spLocks noGrp="1" noChangeAspect="1"/>
          </p:cNvSpPr>
          <p:nvPr>
            <p:ph type="body" sz="quarter" idx="11" hasCustomPrompt="1"/>
          </p:nvPr>
        </p:nvSpPr>
        <p:spPr>
          <a:xfrm>
            <a:off x="527518" y="5724546"/>
            <a:ext cx="10425757" cy="584775"/>
          </a:xfrm>
          <a:prstGeom prst="rect">
            <a:avLst/>
          </a:prstGeom>
          <a:noFill/>
          <a:ln>
            <a:noFill/>
          </a:ln>
        </p:spPr>
        <p:txBody>
          <a:bodyPr wrap="square" rtlCol="0">
            <a:spAutoFit/>
          </a:bodyPr>
          <a:lstStyle>
            <a:lvl1pPr marL="0" indent="0">
              <a:spcBef>
                <a:spcPts val="0"/>
              </a:spcBef>
              <a:buNone/>
              <a:defRPr lang="en-US" b="1" baseline="0" smtClean="0">
                <a:solidFill>
                  <a:srgbClr val="3C3C3C"/>
                </a:solidFill>
              </a:defRPr>
            </a:lvl1pPr>
            <a:lvl2pPr>
              <a:defRPr lang="en-US" sz="1800" smtClean="0"/>
            </a:lvl2pPr>
            <a:lvl3pPr>
              <a:defRPr lang="en-US" sz="1800" smtClean="0"/>
            </a:lvl3pPr>
            <a:lvl4pPr>
              <a:defRPr lang="en-US" sz="1800" smtClean="0"/>
            </a:lvl4pPr>
            <a:lvl5pPr>
              <a:defRPr lang="en-US" sz="1800"/>
            </a:lvl5pPr>
          </a:lstStyle>
          <a:p>
            <a:pPr marL="0" lvl="0"/>
            <a:r>
              <a:rPr lang="en-US" noProof="0" dirty="0"/>
              <a:t>Enter description</a:t>
            </a:r>
          </a:p>
        </p:txBody>
      </p:sp>
      <p:pic>
        <p:nvPicPr>
          <p:cNvPr id="6" name="Picture 2" descr="C:\Users\Stanislav Janjac\Desktop\2013-07-29_22135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27784"/>
            <a:ext cx="12195175" cy="807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7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1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500"/>
                        <p:tgtEl>
                          <p:spTgt spid="1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6" name="Picture 3" descr="C:\Users\Stanislav Janjac\Desktop\2013-07-29_22482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1799225" y="1762713"/>
            <a:ext cx="6857999" cy="333257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9"/>
          <p:cNvSpPr>
            <a:spLocks noGrp="1"/>
          </p:cNvSpPr>
          <p:nvPr>
            <p:ph type="body" sz="quarter" idx="10" hasCustomPrompt="1"/>
          </p:nvPr>
        </p:nvSpPr>
        <p:spPr>
          <a:xfrm>
            <a:off x="1476000" y="2068136"/>
            <a:ext cx="7416480" cy="7848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l">
              <a:spcBef>
                <a:spcPts val="0"/>
              </a:spcBef>
              <a:buNone/>
              <a:defRPr lang="en-US" sz="5400" b="1" dirty="0" smtClean="0">
                <a:solidFill>
                  <a:srgbClr val="3C3C3C"/>
                </a:solidFill>
              </a:defRPr>
            </a:lvl1pPr>
          </a:lstStyle>
          <a:p>
            <a:r>
              <a:rPr lang="en-US" sz="5400" b="1" noProof="0" dirty="0">
                <a:solidFill>
                  <a:srgbClr val="3C3C3C"/>
                </a:solidFill>
              </a:rPr>
              <a:t>Enter Section Title</a:t>
            </a:r>
          </a:p>
        </p:txBody>
      </p:sp>
      <p:sp>
        <p:nvSpPr>
          <p:cNvPr id="8" name="Text Placeholder 36"/>
          <p:cNvSpPr>
            <a:spLocks noGrp="1" noChangeAspect="1"/>
          </p:cNvSpPr>
          <p:nvPr>
            <p:ph type="body" sz="quarter" idx="11" hasCustomPrompt="1"/>
          </p:nvPr>
        </p:nvSpPr>
        <p:spPr>
          <a:xfrm>
            <a:off x="1980480" y="2772217"/>
            <a:ext cx="6912000" cy="584775"/>
          </a:xfrm>
          <a:prstGeom prst="rect">
            <a:avLst/>
          </a:prstGeom>
          <a:noFill/>
          <a:ln>
            <a:noFill/>
          </a:ln>
        </p:spPr>
        <p:txBody>
          <a:bodyPr wrap="square" rtlCol="0">
            <a:spAutoFit/>
          </a:bodyPr>
          <a:lstStyle>
            <a:lvl1pPr marL="0" indent="0">
              <a:spcBef>
                <a:spcPts val="0"/>
              </a:spcBef>
              <a:buNone/>
              <a:defRPr lang="en-US" b="1" baseline="0" smtClean="0">
                <a:solidFill>
                  <a:srgbClr val="3C3C3C"/>
                </a:solidFill>
              </a:defRPr>
            </a:lvl1pPr>
            <a:lvl2pPr>
              <a:defRPr lang="en-US" sz="1800" smtClean="0"/>
            </a:lvl2pPr>
            <a:lvl3pPr>
              <a:defRPr lang="en-US" sz="1800" smtClean="0"/>
            </a:lvl3pPr>
            <a:lvl4pPr>
              <a:defRPr lang="en-US" sz="1800" smtClean="0"/>
            </a:lvl4pPr>
            <a:lvl5pPr>
              <a:defRPr lang="en-US" sz="1800"/>
            </a:lvl5pPr>
          </a:lstStyle>
          <a:p>
            <a:pPr marL="0" lvl="0"/>
            <a:r>
              <a:rPr lang="en-US" noProof="0" dirty="0"/>
              <a:t>Enter description</a:t>
            </a:r>
          </a:p>
        </p:txBody>
      </p:sp>
    </p:spTree>
    <p:extLst>
      <p:ext uri="{BB962C8B-B14F-4D97-AF65-F5344CB8AC3E}">
        <p14:creationId xmlns:p14="http://schemas.microsoft.com/office/powerpoint/2010/main" val="265862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500"/>
                        <p:tgtEl>
                          <p:spTgt spid="8"/>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Rbelow">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67544" y="0"/>
            <a:ext cx="11260800" cy="979200"/>
          </a:xfrm>
          <a:prstGeom prst="rect">
            <a:avLst/>
          </a:prstGeom>
          <a:ln w="28575">
            <a:noFill/>
          </a:ln>
        </p:spPr>
        <p:txBody>
          <a:bodyPr vert="horz" lIns="91440" tIns="45720" rIns="91440" bIns="45720" rtlCol="0" anchor="ctr">
            <a:normAutofit/>
          </a:bodyPr>
          <a:lstStyle>
            <a:lvl1pPr algn="l">
              <a:defRPr lang="en-US" b="1" baseline="0">
                <a:solidFill>
                  <a:srgbClr val="3C3C3C"/>
                </a:solidFill>
              </a:defRPr>
            </a:lvl1pPr>
          </a:lstStyle>
          <a:p>
            <a:pPr lvl="0" algn="l"/>
            <a:r>
              <a:rPr lang="hr-HR" dirty="0"/>
              <a:t>Enter Title</a:t>
            </a:r>
            <a:endParaRPr lang="en-US" dirty="0"/>
          </a:p>
        </p:txBody>
      </p:sp>
      <p:sp>
        <p:nvSpPr>
          <p:cNvPr id="7" name="Content Placeholder 2"/>
          <p:cNvSpPr>
            <a:spLocks noGrp="1"/>
          </p:cNvSpPr>
          <p:nvPr>
            <p:ph idx="1" hasCustomPrompt="1"/>
          </p:nvPr>
        </p:nvSpPr>
        <p:spPr>
          <a:xfrm>
            <a:off x="457200" y="1278000"/>
            <a:ext cx="11260800" cy="4525963"/>
          </a:xfrm>
          <a:prstGeom prst="rect">
            <a:avLst/>
          </a:prstGeom>
        </p:spPr>
        <p:txBody>
          <a:bodyPr/>
          <a:lstStyle>
            <a:lvl1pPr>
              <a:defRPr/>
            </a:lvl1pPr>
          </a:lstStyle>
          <a:p>
            <a:pPr lvl="0"/>
            <a:r>
              <a:rPr lang="en-US" dirty="0"/>
              <a:t>Click to edit </a:t>
            </a:r>
            <a:r>
              <a:rPr lang="hr-HR" dirty="0" err="1"/>
              <a:t>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8280" y="6237312"/>
            <a:ext cx="1307376" cy="44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userDrawn="1"/>
        </p:nvSpPr>
        <p:spPr>
          <a:xfrm>
            <a:off x="-1" y="6198710"/>
            <a:ext cx="12195175" cy="523220"/>
          </a:xfrm>
          <a:prstGeom prst="rect">
            <a:avLst/>
          </a:prstGeom>
          <a:noFill/>
        </p:spPr>
        <p:txBody>
          <a:bodyPr wrap="square" rtlCol="0">
            <a:spAutoFit/>
          </a:bodyPr>
          <a:lstStyle/>
          <a:p>
            <a:pPr algn="ctr"/>
            <a:r>
              <a:rPr lang="hr-HR" sz="1400" dirty="0">
                <a:solidFill>
                  <a:srgbClr val="3C3C3C"/>
                </a:solidFill>
                <a:hlinkClick r:id="rId3"/>
              </a:rPr>
              <a:t>www.commondo.eu</a:t>
            </a:r>
            <a:endParaRPr lang="hr-HR" sz="1400" dirty="0">
              <a:solidFill>
                <a:srgbClr val="3C3C3C"/>
              </a:solidFill>
            </a:endParaRPr>
          </a:p>
          <a:p>
            <a:pPr algn="ctr"/>
            <a:r>
              <a:rPr lang="hr-HR" sz="1400" dirty="0">
                <a:solidFill>
                  <a:srgbClr val="3C3C3C"/>
                </a:solidFill>
              </a:rPr>
              <a:t>Tel. +385 99 358 5 358, info@commondo.eu</a:t>
            </a:r>
            <a:endParaRPr lang="en-US" sz="1400" dirty="0">
              <a:solidFill>
                <a:srgbClr val="3C3C3C"/>
              </a:solidFill>
            </a:endParaRPr>
          </a:p>
        </p:txBody>
      </p:sp>
      <p:cxnSp>
        <p:nvCxnSpPr>
          <p:cNvPr id="10" name="Straight Arrow Connector 9"/>
          <p:cNvCxnSpPr/>
          <p:nvPr userDrawn="1"/>
        </p:nvCxnSpPr>
        <p:spPr>
          <a:xfrm>
            <a:off x="143508" y="6093296"/>
            <a:ext cx="11908800" cy="0"/>
          </a:xfrm>
          <a:prstGeom prst="straightConnector1">
            <a:avLst/>
          </a:prstGeom>
          <a:ln w="28575">
            <a:solidFill>
              <a:srgbClr val="CDBE73"/>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userDrawn="1"/>
        </p:nvCxnSpPr>
        <p:spPr>
          <a:xfrm>
            <a:off x="467544" y="980728"/>
            <a:ext cx="11260800" cy="0"/>
          </a:xfrm>
          <a:prstGeom prst="straightConnector1">
            <a:avLst/>
          </a:prstGeom>
          <a:ln w="28575">
            <a:solidFill>
              <a:srgbClr val="4498BA"/>
            </a:solidFill>
            <a:tailEnd type="none"/>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10432800" y="6303600"/>
            <a:ext cx="1476164" cy="365125"/>
          </a:xfrm>
          <a:prstGeom prst="rect">
            <a:avLst/>
          </a:prstGeom>
        </p:spPr>
        <p:txBody>
          <a:bodyPr vert="horz" lIns="91440" tIns="45720" rIns="91440" bIns="45720" rtlCol="0" anchor="ctr"/>
          <a:lstStyle>
            <a:defPPr>
              <a:defRPr lang="en-US"/>
            </a:defPPr>
            <a:lvl1pPr algn="r">
              <a:defRPr sz="1400">
                <a:solidFill>
                  <a:srgbClr val="3C3C3C"/>
                </a:solidFill>
              </a:defRPr>
            </a:lvl1pPr>
          </a:lstStyle>
          <a:p>
            <a:pPr lvl="0"/>
            <a:r>
              <a:rPr lang="hr-HR" dirty="0"/>
              <a:t> Page </a:t>
            </a:r>
            <a:fld id="{A1384715-EFE9-4578-9D7B-AD0CB323AE98}" type="slidenum">
              <a:rPr lang="en-US" smtClean="0"/>
              <a:pPr lvl="0"/>
              <a:t>‹#›</a:t>
            </a:fld>
            <a:endParaRPr lang="en-US" dirty="0"/>
          </a:p>
        </p:txBody>
      </p:sp>
    </p:spTree>
    <p:extLst>
      <p:ext uri="{BB962C8B-B14F-4D97-AF65-F5344CB8AC3E}">
        <p14:creationId xmlns:p14="http://schemas.microsoft.com/office/powerpoint/2010/main" val="338984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ne Content Rbelow">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67544" y="0"/>
            <a:ext cx="11260800" cy="979200"/>
          </a:xfrm>
          <a:prstGeom prst="rect">
            <a:avLst/>
          </a:prstGeom>
          <a:ln w="28575">
            <a:noFill/>
          </a:ln>
        </p:spPr>
        <p:txBody>
          <a:bodyPr vert="horz" lIns="91440" tIns="45720" rIns="91440" bIns="45720" rtlCol="0" anchor="ctr">
            <a:normAutofit/>
          </a:bodyPr>
          <a:lstStyle>
            <a:lvl1pPr algn="l">
              <a:defRPr lang="en-US" b="1" baseline="0">
                <a:solidFill>
                  <a:srgbClr val="3C3C3C"/>
                </a:solidFill>
              </a:defRPr>
            </a:lvl1pPr>
          </a:lstStyle>
          <a:p>
            <a:pPr lvl="0" algn="l"/>
            <a:r>
              <a:rPr lang="hr-HR" dirty="0"/>
              <a:t>Enter Title</a:t>
            </a:r>
            <a:endParaRPr lang="en-US" dirty="0"/>
          </a:p>
        </p:txBody>
      </p:sp>
      <p:sp>
        <p:nvSpPr>
          <p:cNvPr id="7" name="Content Placeholder 2"/>
          <p:cNvSpPr>
            <a:spLocks noGrp="1"/>
          </p:cNvSpPr>
          <p:nvPr>
            <p:ph idx="1" hasCustomPrompt="1"/>
          </p:nvPr>
        </p:nvSpPr>
        <p:spPr>
          <a:xfrm>
            <a:off x="457200" y="1278000"/>
            <a:ext cx="11260800" cy="4525963"/>
          </a:xfrm>
          <a:prstGeom prst="rect">
            <a:avLst/>
          </a:prstGeom>
        </p:spPr>
        <p:txBody>
          <a:bodyPr/>
          <a:lstStyle>
            <a:lvl1pPr>
              <a:defRPr/>
            </a:lvl1pPr>
          </a:lstStyle>
          <a:p>
            <a:pPr lvl="0"/>
            <a:r>
              <a:rPr lang="en-US" dirty="0"/>
              <a:t>Click to edit </a:t>
            </a:r>
            <a:r>
              <a:rPr lang="hr-HR" dirty="0" err="1"/>
              <a:t>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Arrow Connector 10"/>
          <p:cNvCxnSpPr/>
          <p:nvPr userDrawn="1"/>
        </p:nvCxnSpPr>
        <p:spPr>
          <a:xfrm>
            <a:off x="467544" y="980728"/>
            <a:ext cx="11260800" cy="0"/>
          </a:xfrm>
          <a:prstGeom prst="straightConnector1">
            <a:avLst/>
          </a:prstGeom>
          <a:ln w="28575">
            <a:solidFill>
              <a:srgbClr val="4498BA"/>
            </a:solidFill>
            <a:tailEnd type="none"/>
          </a:ln>
        </p:spPr>
        <p:style>
          <a:lnRef idx="1">
            <a:schemeClr val="accent1"/>
          </a:lnRef>
          <a:fillRef idx="0">
            <a:schemeClr val="accent1"/>
          </a:fillRef>
          <a:effectRef idx="0">
            <a:schemeClr val="accent1"/>
          </a:effectRef>
          <a:fontRef idx="minor">
            <a:schemeClr val="tx1"/>
          </a:fontRef>
        </p:style>
      </p:cxnSp>
      <p:sp>
        <p:nvSpPr>
          <p:cNvPr id="5" name="Slide Number Placeholder 5"/>
          <p:cNvSpPr txBox="1">
            <a:spLocks/>
          </p:cNvSpPr>
          <p:nvPr userDrawn="1"/>
        </p:nvSpPr>
        <p:spPr>
          <a:xfrm>
            <a:off x="10432800" y="6303600"/>
            <a:ext cx="1476164" cy="365125"/>
          </a:xfrm>
          <a:prstGeom prst="rect">
            <a:avLst/>
          </a:prstGeom>
        </p:spPr>
        <p:txBody>
          <a:bodyPr vert="horz" lIns="91440" tIns="45720" rIns="91440" bIns="45720" rtlCol="0" anchor="ctr"/>
          <a:lstStyle>
            <a:defPPr>
              <a:defRPr lang="en-US"/>
            </a:defPPr>
            <a:lvl1pPr algn="r">
              <a:defRPr sz="1400">
                <a:solidFill>
                  <a:srgbClr val="3C3C3C"/>
                </a:solidFill>
              </a:defRPr>
            </a:lvl1pPr>
          </a:lstStyle>
          <a:p>
            <a:pPr lvl="0"/>
            <a:r>
              <a:rPr lang="hr-HR" dirty="0"/>
              <a:t> Page </a:t>
            </a:r>
            <a:fld id="{A1384715-EFE9-4578-9D7B-AD0CB323AE98}" type="slidenum">
              <a:rPr lang="en-US" smtClean="0"/>
              <a:pPr lvl="0"/>
              <a:t>‹#›</a:t>
            </a:fld>
            <a:endParaRPr lang="en-US" dirty="0"/>
          </a:p>
        </p:txBody>
      </p:sp>
    </p:spTree>
    <p:extLst>
      <p:ext uri="{BB962C8B-B14F-4D97-AF65-F5344CB8AC3E}">
        <p14:creationId xmlns:p14="http://schemas.microsoft.com/office/powerpoint/2010/main" val="426536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R below">
    <p:spTree>
      <p:nvGrpSpPr>
        <p:cNvPr id="1" name=""/>
        <p:cNvGrpSpPr/>
        <p:nvPr/>
      </p:nvGrpSpPr>
      <p:grpSpPr>
        <a:xfrm>
          <a:off x="0" y="0"/>
          <a:ext cx="0" cy="0"/>
          <a:chOff x="0" y="0"/>
          <a:chExt cx="0" cy="0"/>
        </a:xfrm>
      </p:grpSpPr>
      <p:sp>
        <p:nvSpPr>
          <p:cNvPr id="8" name="Content Placeholder 2"/>
          <p:cNvSpPr>
            <a:spLocks noGrp="1"/>
          </p:cNvSpPr>
          <p:nvPr>
            <p:ph sz="half" idx="10"/>
          </p:nvPr>
        </p:nvSpPr>
        <p:spPr>
          <a:xfrm>
            <a:off x="457200" y="1278000"/>
            <a:ext cx="55584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2"/>
          </p:nvPr>
        </p:nvSpPr>
        <p:spPr>
          <a:xfrm>
            <a:off x="6177600" y="1278000"/>
            <a:ext cx="55584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467544" y="0"/>
            <a:ext cx="11260800" cy="979200"/>
          </a:xfrm>
          <a:prstGeom prst="rect">
            <a:avLst/>
          </a:prstGeom>
          <a:ln w="28575">
            <a:noFill/>
          </a:ln>
        </p:spPr>
        <p:txBody>
          <a:bodyPr vert="horz" lIns="91440" tIns="45720" rIns="91440" bIns="45720" rtlCol="0" anchor="ctr">
            <a:normAutofit/>
          </a:bodyPr>
          <a:lstStyle>
            <a:lvl1pPr algn="l">
              <a:defRPr lang="en-US" b="1" baseline="0">
                <a:solidFill>
                  <a:srgbClr val="3C3C3C"/>
                </a:solidFill>
              </a:defRPr>
            </a:lvl1pPr>
          </a:lstStyle>
          <a:p>
            <a:pPr lvl="0" algn="l"/>
            <a:r>
              <a:rPr lang="hr-HR" dirty="0"/>
              <a:t>Enter Title</a:t>
            </a:r>
            <a:endParaRPr lang="en-US" dirty="0"/>
          </a:p>
        </p:txBody>
      </p:sp>
      <p:cxnSp>
        <p:nvCxnSpPr>
          <p:cNvPr id="11" name="Straight Arrow Connector 10"/>
          <p:cNvCxnSpPr/>
          <p:nvPr userDrawn="1"/>
        </p:nvCxnSpPr>
        <p:spPr>
          <a:xfrm>
            <a:off x="467544" y="980728"/>
            <a:ext cx="11260800" cy="0"/>
          </a:xfrm>
          <a:prstGeom prst="straightConnector1">
            <a:avLst/>
          </a:prstGeom>
          <a:ln w="28575">
            <a:solidFill>
              <a:srgbClr val="4498BA"/>
            </a:solidFill>
            <a:tailEnd type="none"/>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8280" y="6237312"/>
            <a:ext cx="1307376" cy="44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userDrawn="1"/>
        </p:nvSpPr>
        <p:spPr>
          <a:xfrm>
            <a:off x="-1" y="6198710"/>
            <a:ext cx="12195175" cy="523220"/>
          </a:xfrm>
          <a:prstGeom prst="rect">
            <a:avLst/>
          </a:prstGeom>
          <a:noFill/>
        </p:spPr>
        <p:txBody>
          <a:bodyPr wrap="square" rtlCol="0">
            <a:spAutoFit/>
          </a:bodyPr>
          <a:lstStyle/>
          <a:p>
            <a:pPr algn="ctr"/>
            <a:r>
              <a:rPr lang="hr-HR" sz="1400" dirty="0">
                <a:solidFill>
                  <a:srgbClr val="3C3C3C"/>
                </a:solidFill>
                <a:hlinkClick r:id="rId3"/>
              </a:rPr>
              <a:t>www.commondo.eu</a:t>
            </a:r>
            <a:endParaRPr lang="hr-HR" sz="1400" dirty="0">
              <a:solidFill>
                <a:srgbClr val="3C3C3C"/>
              </a:solidFill>
            </a:endParaRPr>
          </a:p>
          <a:p>
            <a:pPr algn="ctr"/>
            <a:r>
              <a:rPr lang="hr-HR" sz="1400" dirty="0">
                <a:solidFill>
                  <a:srgbClr val="3C3C3C"/>
                </a:solidFill>
              </a:rPr>
              <a:t>Tel. +385 99 358 5 358, info@commondo.eu</a:t>
            </a:r>
            <a:endParaRPr lang="en-US" sz="1400" dirty="0">
              <a:solidFill>
                <a:srgbClr val="3C3C3C"/>
              </a:solidFill>
            </a:endParaRPr>
          </a:p>
        </p:txBody>
      </p:sp>
      <p:cxnSp>
        <p:nvCxnSpPr>
          <p:cNvPr id="14" name="Straight Arrow Connector 13"/>
          <p:cNvCxnSpPr/>
          <p:nvPr userDrawn="1"/>
        </p:nvCxnSpPr>
        <p:spPr>
          <a:xfrm>
            <a:off x="143508" y="6093296"/>
            <a:ext cx="11908800" cy="0"/>
          </a:xfrm>
          <a:prstGeom prst="straightConnector1">
            <a:avLst/>
          </a:prstGeom>
          <a:ln w="28575">
            <a:solidFill>
              <a:srgbClr val="CDBE73"/>
            </a:solidFill>
            <a:tailEnd type="none"/>
          </a:ln>
        </p:spPr>
        <p:style>
          <a:lnRef idx="1">
            <a:schemeClr val="accent1"/>
          </a:lnRef>
          <a:fillRef idx="0">
            <a:schemeClr val="accent1"/>
          </a:fillRef>
          <a:effectRef idx="0">
            <a:schemeClr val="accent1"/>
          </a:effectRef>
          <a:fontRef idx="minor">
            <a:schemeClr val="tx1"/>
          </a:fontRef>
        </p:style>
      </p:cxnSp>
      <p:sp>
        <p:nvSpPr>
          <p:cNvPr id="15" name="Slide Number Placeholder 5"/>
          <p:cNvSpPr txBox="1">
            <a:spLocks/>
          </p:cNvSpPr>
          <p:nvPr userDrawn="1"/>
        </p:nvSpPr>
        <p:spPr>
          <a:xfrm>
            <a:off x="10432800" y="6303600"/>
            <a:ext cx="1476164" cy="365125"/>
          </a:xfrm>
          <a:prstGeom prst="rect">
            <a:avLst/>
          </a:prstGeom>
        </p:spPr>
        <p:txBody>
          <a:bodyPr vert="horz" lIns="91440" tIns="45720" rIns="91440" bIns="45720" rtlCol="0" anchor="ctr"/>
          <a:lstStyle>
            <a:defPPr>
              <a:defRPr lang="en-US"/>
            </a:defPPr>
            <a:lvl1pPr algn="r">
              <a:defRPr sz="1400">
                <a:solidFill>
                  <a:srgbClr val="3C3C3C"/>
                </a:solidFill>
              </a:defRPr>
            </a:lvl1pPr>
          </a:lstStyle>
          <a:p>
            <a:pPr lvl="0"/>
            <a:r>
              <a:rPr lang="hr-HR" dirty="0"/>
              <a:t> Page </a:t>
            </a:r>
            <a:fld id="{A1384715-EFE9-4578-9D7B-AD0CB323AE98}" type="slidenum">
              <a:rPr lang="en-US" smtClean="0"/>
              <a:pPr lvl="0"/>
              <a:t>‹#›</a:t>
            </a:fld>
            <a:endParaRPr lang="en-US" dirty="0"/>
          </a:p>
        </p:txBody>
      </p:sp>
    </p:spTree>
    <p:extLst>
      <p:ext uri="{BB962C8B-B14F-4D97-AF65-F5344CB8AC3E}">
        <p14:creationId xmlns:p14="http://schemas.microsoft.com/office/powerpoint/2010/main" val="112533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R below">
    <p:spTree>
      <p:nvGrpSpPr>
        <p:cNvPr id="1" name=""/>
        <p:cNvGrpSpPr/>
        <p:nvPr/>
      </p:nvGrpSpPr>
      <p:grpSpPr>
        <a:xfrm>
          <a:off x="0" y="0"/>
          <a:ext cx="0" cy="0"/>
          <a:chOff x="0" y="0"/>
          <a:chExt cx="0" cy="0"/>
        </a:xfrm>
      </p:grpSpPr>
      <p:sp>
        <p:nvSpPr>
          <p:cNvPr id="8" name="Content Placeholder 2"/>
          <p:cNvSpPr>
            <a:spLocks noGrp="1"/>
          </p:cNvSpPr>
          <p:nvPr>
            <p:ph sz="half" idx="10"/>
          </p:nvPr>
        </p:nvSpPr>
        <p:spPr>
          <a:xfrm>
            <a:off x="457200" y="1278000"/>
            <a:ext cx="55584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2"/>
          </p:nvPr>
        </p:nvSpPr>
        <p:spPr>
          <a:xfrm>
            <a:off x="6177600" y="1278000"/>
            <a:ext cx="55584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467544" y="0"/>
            <a:ext cx="11260800" cy="979200"/>
          </a:xfrm>
          <a:prstGeom prst="rect">
            <a:avLst/>
          </a:prstGeom>
          <a:ln w="28575">
            <a:noFill/>
          </a:ln>
        </p:spPr>
        <p:txBody>
          <a:bodyPr vert="horz" lIns="91440" tIns="45720" rIns="91440" bIns="45720" rtlCol="0" anchor="ctr">
            <a:normAutofit/>
          </a:bodyPr>
          <a:lstStyle>
            <a:lvl1pPr algn="l">
              <a:defRPr lang="en-US" b="1" baseline="0">
                <a:solidFill>
                  <a:srgbClr val="3C3C3C"/>
                </a:solidFill>
              </a:defRPr>
            </a:lvl1pPr>
          </a:lstStyle>
          <a:p>
            <a:pPr lvl="0" algn="l"/>
            <a:r>
              <a:rPr lang="hr-HR" dirty="0"/>
              <a:t>Enter Title</a:t>
            </a:r>
            <a:endParaRPr lang="en-US" dirty="0"/>
          </a:p>
        </p:txBody>
      </p:sp>
      <p:cxnSp>
        <p:nvCxnSpPr>
          <p:cNvPr id="11" name="Straight Arrow Connector 10"/>
          <p:cNvCxnSpPr/>
          <p:nvPr userDrawn="1"/>
        </p:nvCxnSpPr>
        <p:spPr>
          <a:xfrm>
            <a:off x="467544" y="980728"/>
            <a:ext cx="11260800" cy="0"/>
          </a:xfrm>
          <a:prstGeom prst="straightConnector1">
            <a:avLst/>
          </a:prstGeom>
          <a:ln w="28575">
            <a:solidFill>
              <a:srgbClr val="4498BA"/>
            </a:solidFill>
            <a:tailEnd type="none"/>
          </a:ln>
        </p:spPr>
        <p:style>
          <a:lnRef idx="1">
            <a:schemeClr val="accent1"/>
          </a:lnRef>
          <a:fillRef idx="0">
            <a:schemeClr val="accent1"/>
          </a:fillRef>
          <a:effectRef idx="0">
            <a:schemeClr val="accent1"/>
          </a:effectRef>
          <a:fontRef idx="minor">
            <a:schemeClr val="tx1"/>
          </a:fontRef>
        </p:style>
      </p:cxnSp>
      <p:sp>
        <p:nvSpPr>
          <p:cNvPr id="15" name="Slide Number Placeholder 5"/>
          <p:cNvSpPr txBox="1">
            <a:spLocks/>
          </p:cNvSpPr>
          <p:nvPr userDrawn="1"/>
        </p:nvSpPr>
        <p:spPr>
          <a:xfrm>
            <a:off x="10432800" y="6303600"/>
            <a:ext cx="1476164" cy="365125"/>
          </a:xfrm>
          <a:prstGeom prst="rect">
            <a:avLst/>
          </a:prstGeom>
        </p:spPr>
        <p:txBody>
          <a:bodyPr vert="horz" lIns="91440" tIns="45720" rIns="91440" bIns="45720" rtlCol="0" anchor="ctr"/>
          <a:lstStyle>
            <a:defPPr>
              <a:defRPr lang="en-US"/>
            </a:defPPr>
            <a:lvl1pPr algn="r">
              <a:defRPr sz="1400">
                <a:solidFill>
                  <a:srgbClr val="3C3C3C"/>
                </a:solidFill>
              </a:defRPr>
            </a:lvl1pPr>
          </a:lstStyle>
          <a:p>
            <a:pPr lvl="0"/>
            <a:r>
              <a:rPr lang="hr-HR" dirty="0"/>
              <a:t> Page </a:t>
            </a:r>
            <a:fld id="{A1384715-EFE9-4578-9D7B-AD0CB323AE98}" type="slidenum">
              <a:rPr lang="en-US" smtClean="0"/>
              <a:pPr lvl="0"/>
              <a:t>‹#›</a:t>
            </a:fld>
            <a:endParaRPr lang="en-US" dirty="0"/>
          </a:p>
        </p:txBody>
      </p:sp>
    </p:spTree>
    <p:extLst>
      <p:ext uri="{BB962C8B-B14F-4D97-AF65-F5344CB8AC3E}">
        <p14:creationId xmlns:p14="http://schemas.microsoft.com/office/powerpoint/2010/main" val="36779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ntent R abov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88800" y="260648"/>
            <a:ext cx="1440160" cy="49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userDrawn="1"/>
        </p:nvCxnSpPr>
        <p:spPr>
          <a:xfrm>
            <a:off x="10288800" y="980728"/>
            <a:ext cx="1440160" cy="0"/>
          </a:xfrm>
          <a:prstGeom prst="straightConnector1">
            <a:avLst/>
          </a:prstGeom>
          <a:ln w="28575">
            <a:solidFill>
              <a:srgbClr val="CDBE73"/>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467544" y="980728"/>
            <a:ext cx="9676800" cy="0"/>
          </a:xfrm>
          <a:prstGeom prst="straightConnector1">
            <a:avLst/>
          </a:prstGeom>
          <a:ln w="28575">
            <a:solidFill>
              <a:srgbClr val="4498BA"/>
            </a:solidFill>
            <a:tailEnd type="none"/>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467544" y="0"/>
            <a:ext cx="9676800" cy="979200"/>
          </a:xfrm>
          <a:prstGeom prst="rect">
            <a:avLst/>
          </a:prstGeom>
          <a:ln w="28575">
            <a:noFill/>
          </a:ln>
        </p:spPr>
        <p:txBody>
          <a:bodyPr vert="horz" lIns="91440" tIns="45720" rIns="91440" bIns="45720" rtlCol="0" anchor="ctr">
            <a:normAutofit/>
          </a:bodyPr>
          <a:lstStyle>
            <a:lvl1pPr algn="l">
              <a:defRPr lang="en-US" b="1" baseline="0">
                <a:solidFill>
                  <a:srgbClr val="3C3C3C"/>
                </a:solidFill>
              </a:defRPr>
            </a:lvl1pPr>
          </a:lstStyle>
          <a:p>
            <a:pPr lvl="0" algn="l"/>
            <a:r>
              <a:rPr lang="hr-HR" dirty="0"/>
              <a:t>Enter Title</a:t>
            </a:r>
            <a:endParaRPr lang="en-US" dirty="0"/>
          </a:p>
        </p:txBody>
      </p:sp>
      <p:sp>
        <p:nvSpPr>
          <p:cNvPr id="9" name="TextBox 8"/>
          <p:cNvSpPr txBox="1"/>
          <p:nvPr userDrawn="1"/>
        </p:nvSpPr>
        <p:spPr>
          <a:xfrm>
            <a:off x="-1" y="6198710"/>
            <a:ext cx="12195175" cy="523220"/>
          </a:xfrm>
          <a:prstGeom prst="rect">
            <a:avLst/>
          </a:prstGeom>
          <a:noFill/>
        </p:spPr>
        <p:txBody>
          <a:bodyPr wrap="square" rtlCol="0">
            <a:spAutoFit/>
          </a:bodyPr>
          <a:lstStyle/>
          <a:p>
            <a:pPr algn="ctr"/>
            <a:r>
              <a:rPr lang="hr-HR" sz="1400" dirty="0">
                <a:solidFill>
                  <a:srgbClr val="3C3C3C"/>
                </a:solidFill>
                <a:hlinkClick r:id="rId3"/>
              </a:rPr>
              <a:t>www.commondo.eu</a:t>
            </a:r>
            <a:endParaRPr lang="hr-HR" sz="1400" dirty="0">
              <a:solidFill>
                <a:srgbClr val="3C3C3C"/>
              </a:solidFill>
            </a:endParaRPr>
          </a:p>
          <a:p>
            <a:pPr algn="ctr"/>
            <a:r>
              <a:rPr lang="hr-HR" sz="1400" dirty="0">
                <a:solidFill>
                  <a:srgbClr val="3C3C3C"/>
                </a:solidFill>
              </a:rPr>
              <a:t>Tel. +385 99 358 5 358, info@commondo.eu</a:t>
            </a:r>
            <a:endParaRPr lang="en-US" sz="1400" dirty="0">
              <a:solidFill>
                <a:srgbClr val="3C3C3C"/>
              </a:solidFill>
            </a:endParaRPr>
          </a:p>
        </p:txBody>
      </p:sp>
      <p:cxnSp>
        <p:nvCxnSpPr>
          <p:cNvPr id="10" name="Straight Arrow Connector 9"/>
          <p:cNvCxnSpPr/>
          <p:nvPr userDrawn="1"/>
        </p:nvCxnSpPr>
        <p:spPr>
          <a:xfrm>
            <a:off x="143508" y="6093296"/>
            <a:ext cx="11908800" cy="0"/>
          </a:xfrm>
          <a:prstGeom prst="straightConnector1">
            <a:avLst/>
          </a:prstGeom>
          <a:ln w="28575">
            <a:solidFill>
              <a:srgbClr val="CDBE73"/>
            </a:solidFill>
            <a:tailEnd type="none"/>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userDrawn="1"/>
        </p:nvSpPr>
        <p:spPr>
          <a:xfrm>
            <a:off x="10432800" y="6303600"/>
            <a:ext cx="1476164" cy="365125"/>
          </a:xfrm>
          <a:prstGeom prst="rect">
            <a:avLst/>
          </a:prstGeom>
        </p:spPr>
        <p:txBody>
          <a:bodyPr vert="horz" lIns="91440" tIns="45720" rIns="91440" bIns="45720" rtlCol="0" anchor="ctr"/>
          <a:lstStyle>
            <a:defPPr>
              <a:defRPr lang="en-US"/>
            </a:defPPr>
            <a:lvl1pPr algn="r">
              <a:defRPr sz="1400">
                <a:solidFill>
                  <a:srgbClr val="3C3C3C"/>
                </a:solidFill>
              </a:defRPr>
            </a:lvl1pPr>
          </a:lstStyle>
          <a:p>
            <a:pPr lvl="0"/>
            <a:r>
              <a:rPr lang="hr-HR" dirty="0"/>
              <a:t> Page </a:t>
            </a:r>
            <a:fld id="{A1384715-EFE9-4578-9D7B-AD0CB323AE98}" type="slidenum">
              <a:rPr lang="en-US" smtClean="0"/>
              <a:pPr lvl="0"/>
              <a:t>‹#›</a:t>
            </a:fld>
            <a:endParaRPr lang="en-US" dirty="0"/>
          </a:p>
        </p:txBody>
      </p:sp>
      <p:sp>
        <p:nvSpPr>
          <p:cNvPr id="12" name="Content Placeholder 2"/>
          <p:cNvSpPr>
            <a:spLocks noGrp="1"/>
          </p:cNvSpPr>
          <p:nvPr>
            <p:ph idx="1" hasCustomPrompt="1"/>
          </p:nvPr>
        </p:nvSpPr>
        <p:spPr>
          <a:xfrm>
            <a:off x="457200" y="1278000"/>
            <a:ext cx="11260800" cy="4525963"/>
          </a:xfrm>
          <a:prstGeom prst="rect">
            <a:avLst/>
          </a:prstGeom>
        </p:spPr>
        <p:txBody>
          <a:bodyPr/>
          <a:lstStyle>
            <a:lvl1pPr>
              <a:defRPr/>
            </a:lvl1pPr>
          </a:lstStyle>
          <a:p>
            <a:pPr lvl="0"/>
            <a:r>
              <a:rPr lang="en-US" dirty="0"/>
              <a:t>Click to edit </a:t>
            </a:r>
            <a:r>
              <a:rPr lang="hr-HR" dirty="0" err="1"/>
              <a:t>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75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895301" y="23713"/>
            <a:ext cx="1800200" cy="3693319"/>
          </a:xfrm>
          <a:prstGeom prst="rect">
            <a:avLst/>
          </a:prstGeom>
          <a:noFill/>
        </p:spPr>
        <p:txBody>
          <a:bodyPr wrap="square" rtlCol="0" anchor="ctr">
            <a:spAutoFit/>
          </a:bodyPr>
          <a:lstStyle/>
          <a:p>
            <a:pPr algn="l"/>
            <a:r>
              <a:rPr lang="en-US" sz="1800" b="1" noProof="0" dirty="0">
                <a:solidFill>
                  <a:schemeClr val="bg1">
                    <a:lumMod val="65000"/>
                  </a:schemeClr>
                </a:solidFill>
              </a:rPr>
              <a:t>Commondo</a:t>
            </a:r>
            <a:r>
              <a:rPr lang="en-US" sz="1800" b="1" baseline="0" noProof="0" dirty="0">
                <a:solidFill>
                  <a:schemeClr val="bg1">
                    <a:lumMod val="65000"/>
                  </a:schemeClr>
                </a:solidFill>
              </a:rPr>
              <a:t> </a:t>
            </a:r>
          </a:p>
          <a:p>
            <a:pPr algn="l"/>
            <a:r>
              <a:rPr lang="en-US" sz="1800" b="1" baseline="0" noProof="0" dirty="0">
                <a:solidFill>
                  <a:schemeClr val="bg1">
                    <a:lumMod val="65000"/>
                  </a:schemeClr>
                </a:solidFill>
              </a:rPr>
              <a:t>Template  </a:t>
            </a:r>
          </a:p>
          <a:p>
            <a:pPr algn="l"/>
            <a:r>
              <a:rPr lang="en-US" sz="1800" b="1" baseline="0" noProof="0" dirty="0">
                <a:solidFill>
                  <a:schemeClr val="bg1">
                    <a:lumMod val="65000"/>
                  </a:schemeClr>
                </a:solidFill>
              </a:rPr>
              <a:t>16:9</a:t>
            </a:r>
          </a:p>
          <a:p>
            <a:pPr algn="l"/>
            <a:endParaRPr lang="en-US" sz="1800" b="1" baseline="0" noProof="0" dirty="0">
              <a:solidFill>
                <a:schemeClr val="bg1">
                  <a:lumMod val="65000"/>
                </a:schemeClr>
              </a:solidFill>
            </a:endParaRPr>
          </a:p>
          <a:p>
            <a:pPr algn="l"/>
            <a:r>
              <a:rPr lang="en-US" sz="1800" b="1" baseline="0" noProof="0" dirty="0">
                <a:solidFill>
                  <a:schemeClr val="bg1">
                    <a:lumMod val="65000"/>
                  </a:schemeClr>
                </a:solidFill>
              </a:rPr>
              <a:t>V2.0</a:t>
            </a:r>
          </a:p>
          <a:p>
            <a:pPr algn="l"/>
            <a:endParaRPr lang="en-US" sz="1800" b="1" baseline="0" noProof="0" dirty="0">
              <a:solidFill>
                <a:schemeClr val="bg1">
                  <a:lumMod val="65000"/>
                </a:schemeClr>
              </a:solidFill>
            </a:endParaRPr>
          </a:p>
          <a:p>
            <a:pPr algn="l"/>
            <a:r>
              <a:rPr lang="en-US" sz="1800" b="0" baseline="0" noProof="0" dirty="0">
                <a:solidFill>
                  <a:schemeClr val="bg1">
                    <a:lumMod val="65000"/>
                  </a:schemeClr>
                </a:solidFill>
              </a:rPr>
              <a:t>This part will be for live demo and screenshots with explanations on the right</a:t>
            </a:r>
          </a:p>
          <a:p>
            <a:pPr algn="l"/>
            <a:endParaRPr lang="en-US" sz="1800" b="0" baseline="0" noProof="0" dirty="0">
              <a:solidFill>
                <a:schemeClr val="bg1">
                  <a:lumMod val="65000"/>
                </a:schemeClr>
              </a:solidFill>
            </a:endParaRPr>
          </a:p>
        </p:txBody>
      </p:sp>
    </p:spTree>
    <p:extLst>
      <p:ext uri="{BB962C8B-B14F-4D97-AF65-F5344CB8AC3E}">
        <p14:creationId xmlns:p14="http://schemas.microsoft.com/office/powerpoint/2010/main" val="2356381232"/>
      </p:ext>
    </p:extLst>
  </p:cSld>
  <p:clrMap bg1="lt1" tx1="dk1" bg2="lt2" tx2="dk2" accent1="accent1" accent2="accent2" accent3="accent3" accent4="accent4" accent5="accent5" accent6="accent6" hlink="hlink" folHlink="folHlink"/>
  <p:sldLayoutIdLst>
    <p:sldLayoutId id="2147483685" r:id="rId1"/>
    <p:sldLayoutId id="2147483690" r:id="rId2"/>
    <p:sldLayoutId id="2147483686" r:id="rId3"/>
    <p:sldLayoutId id="2147483687" r:id="rId4"/>
    <p:sldLayoutId id="2147483654" r:id="rId5"/>
    <p:sldLayoutId id="2147483683" r:id="rId6"/>
    <p:sldLayoutId id="2147483656" r:id="rId7"/>
    <p:sldLayoutId id="2147483693" r:id="rId8"/>
    <p:sldLayoutId id="2147483655" r:id="rId9"/>
    <p:sldLayoutId id="2147483684" r:id="rId10"/>
    <p:sldLayoutId id="2147483659" r:id="rId11"/>
    <p:sldLayoutId id="2147483694" r:id="rId12"/>
    <p:sldLayoutId id="2147483691" r:id="rId13"/>
    <p:sldLayoutId id="2147483692" r:id="rId14"/>
    <p:sldLayoutId id="2147483688" r:id="rId15"/>
    <p:sldLayoutId id="2147483689" r:id="rId16"/>
    <p:sldLayoutId id="2147483675" r:id="rId17"/>
    <p:sldLayoutId id="2147483695" r:id="rId18"/>
    <p:sldLayoutId id="2147483678" r:id="rId19"/>
    <p:sldLayoutId id="2147483679" r:id="rId20"/>
    <p:sldLayoutId id="2147483680" r:id="rId21"/>
    <p:sldLayoutId id="2147483682" r:id="rId22"/>
    <p:sldLayoutId id="2147483681" r:id="rId2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hyperlink" Target="https://p700150-iflmap.hcisbp.eu2.hana.ondemand.com/http/JIRAtoPPMTaskTransfer" TargetMode="External"/><Relationship Id="rId2" Type="http://schemas.openxmlformats.org/officeDocument/2006/relationships/image" Target="../media/image18.JP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p700150-iflmap.hcisbp.eu2.hana.ondemand.com/http/PPMtoPrimaveraTas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5999" y="4734000"/>
            <a:ext cx="10094196" cy="784800"/>
          </a:xfrm>
        </p:spPr>
        <p:txBody>
          <a:bodyPr/>
          <a:lstStyle/>
          <a:p>
            <a:r>
              <a:rPr lang="en-US" sz="3600" dirty="0"/>
              <a:t>SAP S/4HANA Integration with </a:t>
            </a:r>
            <a:r>
              <a:rPr lang="hr-HR" sz="3600" dirty="0"/>
              <a:t>Oracle Primavera</a:t>
            </a:r>
            <a:endParaRPr lang="en-US" sz="3600" dirty="0"/>
          </a:p>
        </p:txBody>
      </p:sp>
      <p:sp>
        <p:nvSpPr>
          <p:cNvPr id="3" name="Text Placeholder 2"/>
          <p:cNvSpPr>
            <a:spLocks noGrp="1"/>
          </p:cNvSpPr>
          <p:nvPr>
            <p:ph type="body" sz="quarter" idx="11"/>
          </p:nvPr>
        </p:nvSpPr>
        <p:spPr/>
        <p:txBody>
          <a:bodyPr/>
          <a:lstStyle/>
          <a:p>
            <a:r>
              <a:rPr lang="en-US" dirty="0"/>
              <a:t>June 2020</a:t>
            </a:r>
          </a:p>
        </p:txBody>
      </p:sp>
    </p:spTree>
    <p:extLst>
      <p:ext uri="{BB962C8B-B14F-4D97-AF65-F5344CB8AC3E}">
        <p14:creationId xmlns:p14="http://schemas.microsoft.com/office/powerpoint/2010/main" val="393248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Primavera</a:t>
            </a:r>
            <a:r>
              <a:rPr lang="en-US" dirty="0"/>
              <a:t> project – after </a:t>
            </a:r>
            <a:r>
              <a:rPr lang="hr-HR" dirty="0"/>
              <a:t>T</a:t>
            </a:r>
            <a:r>
              <a:rPr lang="en-US" dirty="0" err="1"/>
              <a:t>ransfer</a:t>
            </a:r>
            <a:r>
              <a:rPr lang="hr-HR" dirty="0"/>
              <a:t> (4)</a:t>
            </a:r>
            <a:endParaRPr lang="en-US" dirty="0"/>
          </a:p>
        </p:txBody>
      </p:sp>
      <p:sp>
        <p:nvSpPr>
          <p:cNvPr id="63" name="Content Placeholder 6"/>
          <p:cNvSpPr>
            <a:spLocks noGrp="1"/>
          </p:cNvSpPr>
          <p:nvPr>
            <p:ph idx="1"/>
          </p:nvPr>
        </p:nvSpPr>
        <p:spPr>
          <a:xfrm>
            <a:off x="9337947" y="1279082"/>
            <a:ext cx="2600461" cy="4731885"/>
          </a:xfrm>
        </p:spPr>
        <p:txBody>
          <a:bodyPr/>
          <a:lstStyle/>
          <a:p>
            <a:r>
              <a:rPr lang="hr-HR" sz="1600" dirty="0"/>
              <a:t>New </a:t>
            </a:r>
            <a:r>
              <a:rPr lang="hr-HR" sz="1600" b="1" dirty="0"/>
              <a:t>WBS</a:t>
            </a:r>
            <a:r>
              <a:rPr lang="en-US" sz="1600" dirty="0"/>
              <a:t> on </a:t>
            </a:r>
            <a:r>
              <a:rPr lang="hr-HR" sz="1600" dirty="0"/>
              <a:t>Primavera</a:t>
            </a:r>
            <a:r>
              <a:rPr lang="en-US" sz="1600" dirty="0"/>
              <a:t>.</a:t>
            </a:r>
          </a:p>
          <a:p>
            <a:r>
              <a:rPr lang="hr-HR" sz="1600" dirty="0"/>
              <a:t>WBS</a:t>
            </a:r>
            <a:r>
              <a:rPr lang="en-US" sz="1600" dirty="0"/>
              <a:t> is used as </a:t>
            </a:r>
            <a:r>
              <a:rPr lang="hr-HR" sz="1600" dirty="0"/>
              <a:t>aggregation</a:t>
            </a:r>
            <a:r>
              <a:rPr lang="en-US" sz="1600" dirty="0"/>
              <a:t> element </a:t>
            </a:r>
            <a:r>
              <a:rPr lang="hr-HR" sz="1600" dirty="0"/>
              <a:t>for</a:t>
            </a:r>
            <a:r>
              <a:rPr lang="en-US" sz="1600" dirty="0"/>
              <a:t> </a:t>
            </a:r>
            <a:r>
              <a:rPr lang="hr-HR" sz="1600" dirty="0"/>
              <a:t> </a:t>
            </a:r>
            <a:r>
              <a:rPr lang="en-US" sz="1600" dirty="0"/>
              <a:t>time logs from </a:t>
            </a:r>
            <a:r>
              <a:rPr lang="en-US" sz="1600" b="1" dirty="0"/>
              <a:t>all</a:t>
            </a:r>
            <a:r>
              <a:rPr lang="hr-HR" sz="1600" b="1" dirty="0"/>
              <a:t> Activities</a:t>
            </a:r>
            <a:r>
              <a:rPr lang="en-US" sz="1600" b="1" dirty="0"/>
              <a:t> that are linked to him.</a:t>
            </a:r>
          </a:p>
          <a:p>
            <a:pPr marL="0" indent="0">
              <a:buNone/>
            </a:pPr>
            <a:endParaRPr lang="en-US" sz="1600" dirty="0"/>
          </a:p>
        </p:txBody>
      </p:sp>
      <p:pic>
        <p:nvPicPr>
          <p:cNvPr id="3" name="Picture 2">
            <a:extLst>
              <a:ext uri="{FF2B5EF4-FFF2-40B4-BE49-F238E27FC236}">
                <a16:creationId xmlns:a16="http://schemas.microsoft.com/office/drawing/2014/main" id="{C9D3E19D-C232-4A7A-81DB-FF12844A0360}"/>
              </a:ext>
            </a:extLst>
          </p:cNvPr>
          <p:cNvPicPr>
            <a:picLocks noChangeAspect="1"/>
          </p:cNvPicPr>
          <p:nvPr/>
        </p:nvPicPr>
        <p:blipFill>
          <a:blip r:embed="rId2"/>
          <a:stretch>
            <a:fillRect/>
          </a:stretch>
        </p:blipFill>
        <p:spPr>
          <a:xfrm>
            <a:off x="467544" y="1279082"/>
            <a:ext cx="8794866" cy="4299836"/>
          </a:xfrm>
          <a:prstGeom prst="rect">
            <a:avLst/>
          </a:prstGeom>
          <a:ln w="88900" cap="sq">
            <a:solidFill>
              <a:srgbClr val="FFFFFF"/>
            </a:solidFill>
            <a:miter lim="800000"/>
          </a:ln>
          <a:effectLst>
            <a:outerShdw blurRad="50800" dist="50800" dir="5400000" algn="ctr" rotWithShape="0">
              <a:srgbClr val="000000">
                <a:alpha val="40000"/>
              </a:srgbClr>
            </a:outerShdw>
          </a:effectLst>
        </p:spPr>
      </p:pic>
    </p:spTree>
    <p:extLst>
      <p:ext uri="{BB962C8B-B14F-4D97-AF65-F5344CB8AC3E}">
        <p14:creationId xmlns:p14="http://schemas.microsoft.com/office/powerpoint/2010/main" val="51837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14485" y="4581128"/>
            <a:ext cx="10166204" cy="784800"/>
          </a:xfrm>
        </p:spPr>
        <p:txBody>
          <a:bodyPr/>
          <a:lstStyle/>
          <a:p>
            <a:pPr defTabSz="540000"/>
            <a:r>
              <a:rPr lang="hr-HR" b="1" dirty="0"/>
              <a:t>Oracle Primavera</a:t>
            </a:r>
            <a:r>
              <a:rPr lang="en-US" b="1" dirty="0"/>
              <a:t> to SAP PPM</a:t>
            </a:r>
          </a:p>
        </p:txBody>
      </p:sp>
    </p:spTree>
    <p:extLst>
      <p:ext uri="{BB962C8B-B14F-4D97-AF65-F5344CB8AC3E}">
        <p14:creationId xmlns:p14="http://schemas.microsoft.com/office/powerpoint/2010/main" val="1207830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hr-HR" dirty="0"/>
              <a:t>Primavera</a:t>
            </a:r>
            <a:r>
              <a:rPr lang="en-US" dirty="0"/>
              <a:t> to PPM Task Worklogs Transfer</a:t>
            </a:r>
          </a:p>
        </p:txBody>
      </p:sp>
      <p:sp>
        <p:nvSpPr>
          <p:cNvPr id="7" name="Content Placeholder 6"/>
          <p:cNvSpPr>
            <a:spLocks noGrp="1"/>
          </p:cNvSpPr>
          <p:nvPr>
            <p:ph idx="1"/>
          </p:nvPr>
        </p:nvSpPr>
        <p:spPr>
          <a:xfrm>
            <a:off x="336947" y="836712"/>
            <a:ext cx="11260800" cy="4525963"/>
          </a:xfrm>
          <a:ln>
            <a:noFill/>
          </a:ln>
        </p:spPr>
        <p:txBody>
          <a:bodyPr/>
          <a:lstStyle/>
          <a:p>
            <a:endParaRPr lang="en-US" sz="1600" dirty="0"/>
          </a:p>
          <a:p>
            <a:r>
              <a:rPr lang="hr-HR" sz="2400" dirty="0"/>
              <a:t>U</a:t>
            </a:r>
            <a:r>
              <a:rPr lang="en-GB" sz="2400" dirty="0" err="1"/>
              <a:t>pdates</a:t>
            </a:r>
            <a:r>
              <a:rPr lang="en-GB" sz="2400" dirty="0"/>
              <a:t> project data from </a:t>
            </a:r>
            <a:r>
              <a:rPr lang="hr-HR" sz="2400" dirty="0"/>
              <a:t>P</a:t>
            </a:r>
            <a:r>
              <a:rPr lang="en-GB" sz="2400" dirty="0" err="1"/>
              <a:t>rimavera</a:t>
            </a:r>
            <a:r>
              <a:rPr lang="en-GB" sz="2400" dirty="0"/>
              <a:t> to SAP. The main goal of the workflow is to update planned and actual data, as well as some important scheduling data, aggregated on Oracle Primavera and transfer it to SAP PPM Task. </a:t>
            </a:r>
            <a:endParaRPr lang="hr-HR" sz="2400" dirty="0"/>
          </a:p>
          <a:p>
            <a:r>
              <a:rPr lang="en-US" sz="2400" dirty="0"/>
              <a:t>Steps needed to transfer </a:t>
            </a:r>
            <a:r>
              <a:rPr lang="hr-HR" sz="2400" dirty="0"/>
              <a:t>task data</a:t>
            </a:r>
            <a:r>
              <a:rPr lang="en-US" sz="2400" dirty="0"/>
              <a:t> from </a:t>
            </a:r>
            <a:r>
              <a:rPr lang="hr-HR" sz="2400" dirty="0"/>
              <a:t>Oracle Primavera to PPM </a:t>
            </a:r>
            <a:r>
              <a:rPr lang="en-US" sz="2400" dirty="0"/>
              <a:t>via “</a:t>
            </a:r>
            <a:r>
              <a:rPr lang="hr-HR" sz="2400" dirty="0"/>
              <a:t>Primavera to PPM</a:t>
            </a:r>
            <a:r>
              <a:rPr lang="en-US" sz="2400" dirty="0"/>
              <a:t>”:</a:t>
            </a:r>
          </a:p>
          <a:p>
            <a:pPr marL="800100" lvl="1" indent="-342900">
              <a:buFont typeface="+mj-lt"/>
              <a:buAutoNum type="arabicPeriod"/>
            </a:pPr>
            <a:r>
              <a:rPr lang="hr-HR" sz="2400" dirty="0"/>
              <a:t>PPM project status needs to be</a:t>
            </a:r>
            <a:r>
              <a:rPr lang="en-US" sz="2400" dirty="0"/>
              <a:t> “Released”.</a:t>
            </a:r>
            <a:endParaRPr lang="hr-HR" sz="2400" dirty="0"/>
          </a:p>
          <a:p>
            <a:pPr marL="800100" lvl="1" indent="-342900">
              <a:buFont typeface="+mj-lt"/>
              <a:buAutoNum type="arabicPeriod"/>
            </a:pPr>
            <a:r>
              <a:rPr lang="hr-HR" sz="2400" dirty="0"/>
              <a:t>Primavera WBS created by PPM to Primavera transfer (this is required because of SAP metadata)</a:t>
            </a:r>
          </a:p>
          <a:p>
            <a:pPr marL="1200150" lvl="2" indent="-342900">
              <a:buFont typeface="+mj-lt"/>
              <a:buAutoNum type="arabicPeriod"/>
            </a:pPr>
            <a:r>
              <a:rPr lang="hr-HR" sz="2000" dirty="0"/>
              <a:t>Activities with logged time connected to this WBS</a:t>
            </a:r>
            <a:endParaRPr lang="en-US" sz="2000" dirty="0"/>
          </a:p>
          <a:p>
            <a:pPr marL="800100" lvl="1" indent="-342900">
              <a:buFont typeface="+mj-lt"/>
              <a:buAutoNum type="arabicPeriod"/>
            </a:pPr>
            <a:r>
              <a:rPr lang="en-US" sz="2400" dirty="0"/>
              <a:t>Initiate transfer</a:t>
            </a:r>
            <a:endParaRPr lang="hr-HR" sz="2400" dirty="0"/>
          </a:p>
          <a:p>
            <a:pPr marL="1200150" lvl="2" indent="-342900">
              <a:buFont typeface="+mj-lt"/>
              <a:buAutoNum type="arabicPeriod"/>
            </a:pPr>
            <a:r>
              <a:rPr lang="hr-HR" sz="2000" dirty="0"/>
              <a:t>Using REST client (Postman in this document)</a:t>
            </a:r>
          </a:p>
          <a:p>
            <a:pPr marL="1200150" lvl="2" indent="-342900">
              <a:buFont typeface="+mj-lt"/>
              <a:buAutoNum type="arabicPeriod"/>
            </a:pPr>
            <a:r>
              <a:rPr lang="hr-HR" sz="2000" dirty="0"/>
              <a:t>Commondo My Tasks Fiori app extension</a:t>
            </a:r>
            <a:endParaRPr lang="en-US" sz="2000" dirty="0"/>
          </a:p>
          <a:p>
            <a:pPr marL="800100" lvl="1" indent="-342900">
              <a:buFont typeface="+mj-lt"/>
              <a:buAutoNum type="arabicPeriod"/>
            </a:pPr>
            <a:r>
              <a:rPr lang="hr-HR" sz="2400" dirty="0"/>
              <a:t>Check new data in PPM project</a:t>
            </a:r>
            <a:r>
              <a:rPr lang="en-US" sz="2400" dirty="0"/>
              <a:t>.</a:t>
            </a:r>
          </a:p>
          <a:p>
            <a:pPr marL="0" indent="0">
              <a:buNone/>
            </a:pPr>
            <a:endParaRPr lang="en-US" sz="1800" dirty="0">
              <a:solidFill>
                <a:schemeClr val="accent3">
                  <a:lumMod val="50000"/>
                </a:schemeClr>
              </a:solidFill>
            </a:endParaRPr>
          </a:p>
        </p:txBody>
      </p:sp>
    </p:spTree>
    <p:extLst>
      <p:ext uri="{BB962C8B-B14F-4D97-AF65-F5344CB8AC3E}">
        <p14:creationId xmlns:p14="http://schemas.microsoft.com/office/powerpoint/2010/main" val="259518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Primavera P</a:t>
            </a:r>
            <a:r>
              <a:rPr lang="en-US" dirty="0" err="1"/>
              <a:t>roject</a:t>
            </a:r>
            <a:r>
              <a:rPr lang="en-US" dirty="0"/>
              <a:t> with new </a:t>
            </a:r>
            <a:r>
              <a:rPr lang="hr-HR" dirty="0"/>
              <a:t>Activites</a:t>
            </a:r>
            <a:endParaRPr lang="en-US" dirty="0"/>
          </a:p>
        </p:txBody>
      </p:sp>
      <p:sp>
        <p:nvSpPr>
          <p:cNvPr id="63" name="Content Placeholder 6"/>
          <p:cNvSpPr>
            <a:spLocks noGrp="1"/>
          </p:cNvSpPr>
          <p:nvPr>
            <p:ph idx="1"/>
          </p:nvPr>
        </p:nvSpPr>
        <p:spPr>
          <a:xfrm>
            <a:off x="819822" y="4749300"/>
            <a:ext cx="4952649" cy="1382357"/>
          </a:xfrm>
        </p:spPr>
        <p:txBody>
          <a:bodyPr/>
          <a:lstStyle/>
          <a:p>
            <a:endParaRPr lang="en-US" sz="1600" dirty="0"/>
          </a:p>
          <a:p>
            <a:pPr marL="0" indent="0">
              <a:buNone/>
            </a:pPr>
            <a:r>
              <a:rPr lang="en-US" sz="1400" dirty="0"/>
              <a:t>Logged, estimated and remaining time for a</a:t>
            </a:r>
            <a:r>
              <a:rPr lang="hr-HR" sz="1400" dirty="0"/>
              <a:t> Preparation Activity</a:t>
            </a:r>
            <a:r>
              <a:rPr lang="en-US" sz="1400" dirty="0"/>
              <a:t>.</a:t>
            </a:r>
            <a:endParaRPr lang="hr-HR" sz="1400" dirty="0"/>
          </a:p>
          <a:p>
            <a:r>
              <a:rPr lang="hr-HR" sz="1400" dirty="0"/>
              <a:t>Estimated: 60 hours</a:t>
            </a:r>
          </a:p>
          <a:p>
            <a:r>
              <a:rPr lang="hr-HR" sz="1400" dirty="0"/>
              <a:t>Confirmed time: 45 hours</a:t>
            </a:r>
          </a:p>
        </p:txBody>
      </p:sp>
      <p:pic>
        <p:nvPicPr>
          <p:cNvPr id="3" name="Picture 2">
            <a:extLst>
              <a:ext uri="{FF2B5EF4-FFF2-40B4-BE49-F238E27FC236}">
                <a16:creationId xmlns:a16="http://schemas.microsoft.com/office/drawing/2014/main" id="{F7D44330-6563-4DF6-819C-2AC50E34F34C}"/>
              </a:ext>
            </a:extLst>
          </p:cNvPr>
          <p:cNvPicPr>
            <a:picLocks noChangeAspect="1"/>
          </p:cNvPicPr>
          <p:nvPr/>
        </p:nvPicPr>
        <p:blipFill>
          <a:blip r:embed="rId2"/>
          <a:stretch>
            <a:fillRect/>
          </a:stretch>
        </p:blipFill>
        <p:spPr>
          <a:xfrm>
            <a:off x="466223" y="5007625"/>
            <a:ext cx="353599" cy="432854"/>
          </a:xfrm>
          <a:prstGeom prst="rect">
            <a:avLst/>
          </a:prstGeom>
        </p:spPr>
      </p:pic>
      <p:pic>
        <p:nvPicPr>
          <p:cNvPr id="4" name="Picture 3">
            <a:extLst>
              <a:ext uri="{FF2B5EF4-FFF2-40B4-BE49-F238E27FC236}">
                <a16:creationId xmlns:a16="http://schemas.microsoft.com/office/drawing/2014/main" id="{2F70E81E-7871-47BD-8B23-186C0B98380C}"/>
              </a:ext>
            </a:extLst>
          </p:cNvPr>
          <p:cNvPicPr>
            <a:picLocks noChangeAspect="1"/>
          </p:cNvPicPr>
          <p:nvPr/>
        </p:nvPicPr>
        <p:blipFill>
          <a:blip r:embed="rId3"/>
          <a:stretch>
            <a:fillRect/>
          </a:stretch>
        </p:blipFill>
        <p:spPr>
          <a:xfrm>
            <a:off x="5919824" y="5070979"/>
            <a:ext cx="353599" cy="426757"/>
          </a:xfrm>
          <a:prstGeom prst="rect">
            <a:avLst/>
          </a:prstGeom>
        </p:spPr>
      </p:pic>
      <p:pic>
        <p:nvPicPr>
          <p:cNvPr id="5" name="Picture 4">
            <a:extLst>
              <a:ext uri="{FF2B5EF4-FFF2-40B4-BE49-F238E27FC236}">
                <a16:creationId xmlns:a16="http://schemas.microsoft.com/office/drawing/2014/main" id="{AFE43867-238B-482B-8F81-C06B228ACAD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2110" y="1289154"/>
            <a:ext cx="11149029" cy="3130444"/>
          </a:xfrm>
          <a:prstGeom prst="rect">
            <a:avLst/>
          </a:prstGeom>
          <a:ln w="88900" cap="sq">
            <a:solidFill>
              <a:srgbClr val="FFFFFF"/>
            </a:solidFill>
            <a:miter lim="800000"/>
          </a:ln>
          <a:effectLst>
            <a:outerShdw blurRad="63500" dist="50800" dir="5400000" algn="ctr" rotWithShape="0">
              <a:srgbClr val="000000">
                <a:alpha val="40000"/>
              </a:srgbClr>
            </a:outerShdw>
          </a:effectLst>
        </p:spPr>
      </p:pic>
      <p:pic>
        <p:nvPicPr>
          <p:cNvPr id="7" name="Picture 6">
            <a:extLst>
              <a:ext uri="{FF2B5EF4-FFF2-40B4-BE49-F238E27FC236}">
                <a16:creationId xmlns:a16="http://schemas.microsoft.com/office/drawing/2014/main" id="{C373FD55-6ECE-4FD8-B23C-04CCEA2107C8}"/>
              </a:ext>
            </a:extLst>
          </p:cNvPr>
          <p:cNvPicPr>
            <a:picLocks noChangeAspect="1"/>
          </p:cNvPicPr>
          <p:nvPr/>
        </p:nvPicPr>
        <p:blipFill>
          <a:blip r:embed="rId2"/>
          <a:stretch>
            <a:fillRect/>
          </a:stretch>
        </p:blipFill>
        <p:spPr>
          <a:xfrm>
            <a:off x="6142539" y="2124645"/>
            <a:ext cx="353599" cy="432854"/>
          </a:xfrm>
          <a:prstGeom prst="rect">
            <a:avLst/>
          </a:prstGeom>
        </p:spPr>
      </p:pic>
      <p:pic>
        <p:nvPicPr>
          <p:cNvPr id="13" name="Picture 12">
            <a:extLst>
              <a:ext uri="{FF2B5EF4-FFF2-40B4-BE49-F238E27FC236}">
                <a16:creationId xmlns:a16="http://schemas.microsoft.com/office/drawing/2014/main" id="{BD171F9C-9EE2-41C3-BFEF-8A8FBBF53962}"/>
              </a:ext>
            </a:extLst>
          </p:cNvPr>
          <p:cNvPicPr>
            <a:picLocks noChangeAspect="1"/>
          </p:cNvPicPr>
          <p:nvPr/>
        </p:nvPicPr>
        <p:blipFill>
          <a:blip r:embed="rId3"/>
          <a:stretch>
            <a:fillRect/>
          </a:stretch>
        </p:blipFill>
        <p:spPr>
          <a:xfrm>
            <a:off x="9121923" y="2302041"/>
            <a:ext cx="353599" cy="426757"/>
          </a:xfrm>
          <a:prstGeom prst="rect">
            <a:avLst/>
          </a:prstGeom>
        </p:spPr>
      </p:pic>
      <p:sp>
        <p:nvSpPr>
          <p:cNvPr id="14" name="TextBox 13">
            <a:extLst>
              <a:ext uri="{FF2B5EF4-FFF2-40B4-BE49-F238E27FC236}">
                <a16:creationId xmlns:a16="http://schemas.microsoft.com/office/drawing/2014/main" id="{4709ABFE-2248-4555-BBB3-08C90406546F}"/>
              </a:ext>
            </a:extLst>
          </p:cNvPr>
          <p:cNvSpPr txBox="1"/>
          <p:nvPr/>
        </p:nvSpPr>
        <p:spPr>
          <a:xfrm>
            <a:off x="289424" y="4652442"/>
            <a:ext cx="7067550" cy="338554"/>
          </a:xfrm>
          <a:prstGeom prst="rect">
            <a:avLst/>
          </a:prstGeom>
          <a:noFill/>
        </p:spPr>
        <p:txBody>
          <a:bodyPr wrap="square">
            <a:spAutoFit/>
          </a:bodyPr>
          <a:lstStyle/>
          <a:p>
            <a:pPr marL="0" indent="0">
              <a:buNone/>
            </a:pPr>
            <a:r>
              <a:rPr lang="en-US" sz="1600" dirty="0"/>
              <a:t>Here we can see two new</a:t>
            </a:r>
            <a:r>
              <a:rPr lang="hr-HR" sz="1600" dirty="0"/>
              <a:t> </a:t>
            </a:r>
            <a:r>
              <a:rPr lang="hr-HR" sz="1600" b="1" dirty="0"/>
              <a:t>Activities</a:t>
            </a:r>
            <a:r>
              <a:rPr lang="hr-HR" sz="1600" dirty="0"/>
              <a:t> </a:t>
            </a:r>
            <a:r>
              <a:rPr lang="en-US" sz="1600" dirty="0"/>
              <a:t>added to a “</a:t>
            </a:r>
            <a:r>
              <a:rPr lang="hr-HR" sz="1600" dirty="0"/>
              <a:t>Preparation and Planning</a:t>
            </a:r>
            <a:r>
              <a:rPr lang="en-US" sz="1600" dirty="0"/>
              <a:t>” </a:t>
            </a:r>
            <a:r>
              <a:rPr lang="hr-HR" sz="1600" b="1" dirty="0"/>
              <a:t>WBS</a:t>
            </a:r>
            <a:r>
              <a:rPr lang="en-US" sz="1600" dirty="0"/>
              <a:t>.</a:t>
            </a:r>
          </a:p>
        </p:txBody>
      </p:sp>
      <p:sp>
        <p:nvSpPr>
          <p:cNvPr id="17" name="Content Placeholder 6">
            <a:extLst>
              <a:ext uri="{FF2B5EF4-FFF2-40B4-BE49-F238E27FC236}">
                <a16:creationId xmlns:a16="http://schemas.microsoft.com/office/drawing/2014/main" id="{7239D314-D219-4A09-996D-A9CE2CDEADDA}"/>
              </a:ext>
            </a:extLst>
          </p:cNvPr>
          <p:cNvSpPr txBox="1">
            <a:spLocks/>
          </p:cNvSpPr>
          <p:nvPr/>
        </p:nvSpPr>
        <p:spPr>
          <a:xfrm>
            <a:off x="6319339" y="4762595"/>
            <a:ext cx="4952649" cy="138235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a:p>
            <a:pPr marL="0" indent="0">
              <a:buFont typeface="Arial" pitchFamily="34" charset="0"/>
              <a:buNone/>
            </a:pPr>
            <a:r>
              <a:rPr lang="en-US" sz="1400" dirty="0"/>
              <a:t>Logged, estimated and remaining time for a</a:t>
            </a:r>
            <a:r>
              <a:rPr lang="hr-HR" sz="1400" dirty="0"/>
              <a:t> Planning Activity</a:t>
            </a:r>
            <a:r>
              <a:rPr lang="en-US" sz="1400" dirty="0"/>
              <a:t>.</a:t>
            </a:r>
            <a:endParaRPr lang="hr-HR" sz="1400" dirty="0"/>
          </a:p>
          <a:p>
            <a:r>
              <a:rPr lang="hr-HR" sz="1400" dirty="0"/>
              <a:t>Estimated: 40 hours</a:t>
            </a:r>
          </a:p>
          <a:p>
            <a:r>
              <a:rPr lang="hr-HR" sz="1400" dirty="0"/>
              <a:t>Confirmed time: 28 hours</a:t>
            </a:r>
          </a:p>
        </p:txBody>
      </p:sp>
    </p:spTree>
    <p:extLst>
      <p:ext uri="{BB962C8B-B14F-4D97-AF65-F5344CB8AC3E}">
        <p14:creationId xmlns:p14="http://schemas.microsoft.com/office/powerpoint/2010/main" val="2093015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958DDF-2DFE-4821-AAB0-A71DDB89FA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89075" y="1182008"/>
            <a:ext cx="8280920" cy="2974585"/>
          </a:xfrm>
          <a:prstGeom prst="rect">
            <a:avLst/>
          </a:prstGeom>
        </p:spPr>
      </p:pic>
      <p:sp>
        <p:nvSpPr>
          <p:cNvPr id="2" name="Title 1"/>
          <p:cNvSpPr>
            <a:spLocks noGrp="1"/>
          </p:cNvSpPr>
          <p:nvPr>
            <p:ph type="title"/>
          </p:nvPr>
        </p:nvSpPr>
        <p:spPr/>
        <p:txBody>
          <a:bodyPr>
            <a:normAutofit/>
          </a:bodyPr>
          <a:lstStyle/>
          <a:p>
            <a:r>
              <a:rPr lang="en-US" dirty="0"/>
              <a:t>Post request through Postman</a:t>
            </a:r>
          </a:p>
        </p:txBody>
      </p:sp>
      <p:sp>
        <p:nvSpPr>
          <p:cNvPr id="63" name="Content Placeholder 6"/>
          <p:cNvSpPr>
            <a:spLocks noGrp="1"/>
          </p:cNvSpPr>
          <p:nvPr>
            <p:ph idx="1"/>
          </p:nvPr>
        </p:nvSpPr>
        <p:spPr>
          <a:xfrm>
            <a:off x="1261088" y="4125598"/>
            <a:ext cx="3528392" cy="2536787"/>
          </a:xfrm>
        </p:spPr>
        <p:txBody>
          <a:bodyPr/>
          <a:lstStyle/>
          <a:p>
            <a:pPr marL="0" indent="0">
              <a:buNone/>
            </a:pPr>
            <a:endParaRPr lang="en-US" sz="1600" dirty="0"/>
          </a:p>
          <a:p>
            <a:pPr marL="0" indent="0">
              <a:buNone/>
            </a:pPr>
            <a:r>
              <a:rPr lang="en-US" sz="1600" dirty="0"/>
              <a:t>Post request for initiation of “</a:t>
            </a:r>
            <a:r>
              <a:rPr lang="hr-HR" sz="1600" dirty="0"/>
              <a:t>Oracle Primavera</a:t>
            </a:r>
            <a:r>
              <a:rPr lang="en-US" sz="1600" dirty="0"/>
              <a:t> to </a:t>
            </a:r>
            <a:r>
              <a:rPr lang="hr-HR" sz="1600" dirty="0"/>
              <a:t>SAP </a:t>
            </a:r>
            <a:r>
              <a:rPr lang="en-US" sz="1600" dirty="0"/>
              <a:t>PPM Task” workflow.</a:t>
            </a:r>
            <a:endParaRPr lang="hr-HR" sz="1600" dirty="0"/>
          </a:p>
          <a:p>
            <a:pPr marL="0" indent="0">
              <a:buNone/>
            </a:pPr>
            <a:r>
              <a:rPr lang="en-US" sz="1600" dirty="0">
                <a:hlinkClick r:id="rId3"/>
              </a:rPr>
              <a:t>https://</a:t>
            </a:r>
            <a:r>
              <a:rPr lang="hr-HR" sz="1600" dirty="0">
                <a:hlinkClick r:id="rId3"/>
              </a:rPr>
              <a:t>&lt;tenant&gt;</a:t>
            </a:r>
            <a:r>
              <a:rPr lang="en-US" sz="1600" dirty="0">
                <a:hlinkClick r:id="rId3"/>
              </a:rPr>
              <a:t>-iflmap.hcisbp.eu2.hana.ondemand.com/http/</a:t>
            </a:r>
            <a:r>
              <a:rPr lang="hr-HR" sz="1600" dirty="0">
                <a:hlinkClick r:id="rId3"/>
              </a:rPr>
              <a:t>Primaverato</a:t>
            </a:r>
            <a:r>
              <a:rPr lang="en-US" sz="1600" dirty="0" err="1">
                <a:hlinkClick r:id="rId3"/>
              </a:rPr>
              <a:t>PPMTask</a:t>
            </a:r>
            <a:endParaRPr lang="hr-HR" sz="1600" dirty="0"/>
          </a:p>
        </p:txBody>
      </p:sp>
      <p:pic>
        <p:nvPicPr>
          <p:cNvPr id="3" name="Picture 2">
            <a:extLst>
              <a:ext uri="{FF2B5EF4-FFF2-40B4-BE49-F238E27FC236}">
                <a16:creationId xmlns:a16="http://schemas.microsoft.com/office/drawing/2014/main" id="{F7D44330-6563-4DF6-819C-2AC50E34F34C}"/>
              </a:ext>
            </a:extLst>
          </p:cNvPr>
          <p:cNvPicPr>
            <a:picLocks noChangeAspect="1"/>
          </p:cNvPicPr>
          <p:nvPr/>
        </p:nvPicPr>
        <p:blipFill>
          <a:blip r:embed="rId4"/>
          <a:stretch>
            <a:fillRect/>
          </a:stretch>
        </p:blipFill>
        <p:spPr>
          <a:xfrm>
            <a:off x="907489" y="4402419"/>
            <a:ext cx="353599" cy="432854"/>
          </a:xfrm>
          <a:prstGeom prst="rect">
            <a:avLst/>
          </a:prstGeom>
        </p:spPr>
      </p:pic>
      <p:pic>
        <p:nvPicPr>
          <p:cNvPr id="13" name="Picture 12">
            <a:extLst>
              <a:ext uri="{FF2B5EF4-FFF2-40B4-BE49-F238E27FC236}">
                <a16:creationId xmlns:a16="http://schemas.microsoft.com/office/drawing/2014/main" id="{BD171F9C-9EE2-41C3-BFEF-8A8FBBF53962}"/>
              </a:ext>
            </a:extLst>
          </p:cNvPr>
          <p:cNvPicPr>
            <a:picLocks noChangeAspect="1"/>
          </p:cNvPicPr>
          <p:nvPr/>
        </p:nvPicPr>
        <p:blipFill>
          <a:blip r:embed="rId5"/>
          <a:stretch>
            <a:fillRect/>
          </a:stretch>
        </p:blipFill>
        <p:spPr>
          <a:xfrm>
            <a:off x="5631874" y="4408516"/>
            <a:ext cx="353599" cy="426757"/>
          </a:xfrm>
          <a:prstGeom prst="rect">
            <a:avLst/>
          </a:prstGeom>
        </p:spPr>
      </p:pic>
      <p:cxnSp>
        <p:nvCxnSpPr>
          <p:cNvPr id="8" name="Straight Arrow Connector 7">
            <a:extLst>
              <a:ext uri="{FF2B5EF4-FFF2-40B4-BE49-F238E27FC236}">
                <a16:creationId xmlns:a16="http://schemas.microsoft.com/office/drawing/2014/main" id="{AC9FCA4B-19E6-43EA-9515-56D8842E08B5}"/>
              </a:ext>
            </a:extLst>
          </p:cNvPr>
          <p:cNvCxnSpPr/>
          <p:nvPr/>
        </p:nvCxnSpPr>
        <p:spPr>
          <a:xfrm flipH="1" flipV="1">
            <a:off x="5089475" y="1662268"/>
            <a:ext cx="360040" cy="2177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ABC81E6-CB1D-456D-8357-8E4F1AA5A169}"/>
              </a:ext>
            </a:extLst>
          </p:cNvPr>
          <p:cNvCxnSpPr/>
          <p:nvPr/>
        </p:nvCxnSpPr>
        <p:spPr>
          <a:xfrm flipH="1" flipV="1">
            <a:off x="3001243" y="2337924"/>
            <a:ext cx="360040" cy="2299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C1E9570-E367-480B-A229-FC92C491E98A}"/>
              </a:ext>
            </a:extLst>
          </p:cNvPr>
          <p:cNvPicPr>
            <a:picLocks noChangeAspect="1"/>
          </p:cNvPicPr>
          <p:nvPr/>
        </p:nvPicPr>
        <p:blipFill>
          <a:blip r:embed="rId4"/>
          <a:stretch>
            <a:fillRect/>
          </a:stretch>
        </p:blipFill>
        <p:spPr>
          <a:xfrm>
            <a:off x="5452735" y="1814739"/>
            <a:ext cx="353599" cy="432854"/>
          </a:xfrm>
          <a:prstGeom prst="rect">
            <a:avLst/>
          </a:prstGeom>
        </p:spPr>
      </p:pic>
      <p:pic>
        <p:nvPicPr>
          <p:cNvPr id="17" name="Picture 16">
            <a:extLst>
              <a:ext uri="{FF2B5EF4-FFF2-40B4-BE49-F238E27FC236}">
                <a16:creationId xmlns:a16="http://schemas.microsoft.com/office/drawing/2014/main" id="{8D7A33D4-62C7-47BA-A8E0-ADEEFFC36639}"/>
              </a:ext>
            </a:extLst>
          </p:cNvPr>
          <p:cNvPicPr>
            <a:picLocks noChangeAspect="1"/>
          </p:cNvPicPr>
          <p:nvPr/>
        </p:nvPicPr>
        <p:blipFill>
          <a:blip r:embed="rId5"/>
          <a:stretch>
            <a:fillRect/>
          </a:stretch>
        </p:blipFill>
        <p:spPr>
          <a:xfrm>
            <a:off x="3361283" y="2489662"/>
            <a:ext cx="353599" cy="426757"/>
          </a:xfrm>
          <a:prstGeom prst="rect">
            <a:avLst/>
          </a:prstGeom>
        </p:spPr>
      </p:pic>
      <p:sp>
        <p:nvSpPr>
          <p:cNvPr id="12" name="Content Placeholder 6">
            <a:extLst>
              <a:ext uri="{FF2B5EF4-FFF2-40B4-BE49-F238E27FC236}">
                <a16:creationId xmlns:a16="http://schemas.microsoft.com/office/drawing/2014/main" id="{D3858A47-62AD-4F11-8638-1511DD15AF82}"/>
              </a:ext>
            </a:extLst>
          </p:cNvPr>
          <p:cNvSpPr txBox="1">
            <a:spLocks/>
          </p:cNvSpPr>
          <p:nvPr/>
        </p:nvSpPr>
        <p:spPr>
          <a:xfrm>
            <a:off x="5985473" y="4418420"/>
            <a:ext cx="3856530" cy="210346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t>ID of a </a:t>
            </a:r>
            <a:r>
              <a:rPr lang="hr-HR" sz="1600" b="1" dirty="0"/>
              <a:t>T</a:t>
            </a:r>
            <a:r>
              <a:rPr lang="en-US" sz="1600" b="1" dirty="0"/>
              <a:t>ask </a:t>
            </a:r>
            <a:r>
              <a:rPr lang="en-US" sz="1600" dirty="0"/>
              <a:t>that we want to transfer from</a:t>
            </a:r>
          </a:p>
          <a:p>
            <a:pPr marL="0" indent="0">
              <a:buFont typeface="Arial" pitchFamily="34" charset="0"/>
              <a:buNone/>
            </a:pPr>
            <a:r>
              <a:rPr lang="hr-HR" sz="1600" dirty="0"/>
              <a:t>Primavera</a:t>
            </a:r>
            <a:r>
              <a:rPr lang="en-US" sz="1600" dirty="0"/>
              <a:t> to S/4HANA.</a:t>
            </a:r>
            <a:endParaRPr lang="hr-HR" sz="1600" dirty="0"/>
          </a:p>
          <a:p>
            <a:pPr marL="0" indent="0">
              <a:buFont typeface="Arial" pitchFamily="34" charset="0"/>
              <a:buNone/>
            </a:pPr>
            <a:r>
              <a:rPr lang="hr-HR" sz="1600" dirty="0"/>
              <a:t>This info is visible in PPM project.</a:t>
            </a:r>
          </a:p>
          <a:p>
            <a:pPr marL="0" indent="0">
              <a:buFont typeface="Arial" pitchFamily="34" charset="0"/>
              <a:buNone/>
            </a:pPr>
            <a:r>
              <a:rPr lang="en-US" sz="1200" i="1" dirty="0">
                <a:solidFill>
                  <a:schemeClr val="tx1">
                    <a:lumMod val="65000"/>
                    <a:lumOff val="35000"/>
                  </a:schemeClr>
                </a:solidFill>
              </a:rPr>
              <a:t>&lt;</a:t>
            </a:r>
            <a:r>
              <a:rPr lang="hr-HR" sz="1200" i="1" dirty="0">
                <a:solidFill>
                  <a:schemeClr val="tx1">
                    <a:lumMod val="65000"/>
                    <a:lumOff val="35000"/>
                  </a:schemeClr>
                </a:solidFill>
              </a:rPr>
              <a:t>ObjectId</a:t>
            </a:r>
            <a:r>
              <a:rPr lang="en-US" sz="1200" i="1" dirty="0">
                <a:solidFill>
                  <a:schemeClr val="tx1">
                    <a:lumMod val="65000"/>
                    <a:lumOff val="35000"/>
                  </a:schemeClr>
                </a:solidFill>
              </a:rPr>
              <a:t>&gt;00000000000000000</a:t>
            </a:r>
            <a:r>
              <a:rPr lang="hr-HR" sz="1200" i="1" dirty="0">
                <a:solidFill>
                  <a:schemeClr val="tx1">
                    <a:lumMod val="65000"/>
                    <a:lumOff val="35000"/>
                  </a:schemeClr>
                </a:solidFill>
              </a:rPr>
              <a:t>423</a:t>
            </a:r>
            <a:r>
              <a:rPr lang="en-US" sz="1200" i="1" dirty="0">
                <a:solidFill>
                  <a:schemeClr val="tx1">
                    <a:lumMod val="65000"/>
                    <a:lumOff val="35000"/>
                  </a:schemeClr>
                </a:solidFill>
              </a:rPr>
              <a:t>&lt;/</a:t>
            </a:r>
            <a:r>
              <a:rPr lang="hr-HR" sz="1200" i="1" dirty="0">
                <a:solidFill>
                  <a:schemeClr val="tx1">
                    <a:lumMod val="65000"/>
                    <a:lumOff val="35000"/>
                  </a:schemeClr>
                </a:solidFill>
              </a:rPr>
              <a:t>ObjectId</a:t>
            </a:r>
            <a:r>
              <a:rPr lang="en-US" sz="1200" i="1" dirty="0">
                <a:solidFill>
                  <a:schemeClr val="tx1">
                    <a:lumMod val="65000"/>
                    <a:lumOff val="35000"/>
                  </a:schemeClr>
                </a:solidFill>
              </a:rPr>
              <a:t>&gt;</a:t>
            </a:r>
            <a:endParaRPr lang="en-US" sz="1600" dirty="0"/>
          </a:p>
          <a:p>
            <a:pPr marL="0" indent="0">
              <a:buFont typeface="Arial" pitchFamily="34" charset="0"/>
              <a:buNone/>
            </a:pPr>
            <a:endParaRPr lang="en-US" sz="1600" dirty="0"/>
          </a:p>
        </p:txBody>
      </p:sp>
    </p:spTree>
    <p:extLst>
      <p:ext uri="{BB962C8B-B14F-4D97-AF65-F5344CB8AC3E}">
        <p14:creationId xmlns:p14="http://schemas.microsoft.com/office/powerpoint/2010/main" val="154852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PPM Project - after Transfer</a:t>
            </a:r>
            <a:endParaRPr lang="en-US" dirty="0"/>
          </a:p>
        </p:txBody>
      </p:sp>
      <p:sp>
        <p:nvSpPr>
          <p:cNvPr id="63" name="Content Placeholder 6"/>
          <p:cNvSpPr>
            <a:spLocks noGrp="1"/>
          </p:cNvSpPr>
          <p:nvPr>
            <p:ph idx="1"/>
          </p:nvPr>
        </p:nvSpPr>
        <p:spPr>
          <a:xfrm>
            <a:off x="792736" y="4647430"/>
            <a:ext cx="4163292" cy="1842706"/>
          </a:xfrm>
        </p:spPr>
        <p:txBody>
          <a:bodyPr/>
          <a:lstStyle/>
          <a:p>
            <a:pPr marL="0" indent="0">
              <a:buNone/>
            </a:pPr>
            <a:r>
              <a:rPr lang="hr-HR" sz="1600" b="1" dirty="0"/>
              <a:t>Planned w</a:t>
            </a:r>
            <a:r>
              <a:rPr lang="en-US" sz="1600" b="1" dirty="0" err="1"/>
              <a:t>ork</a:t>
            </a:r>
            <a:r>
              <a:rPr lang="hr-HR" sz="1600" dirty="0"/>
              <a:t> is</a:t>
            </a:r>
            <a:r>
              <a:rPr lang="en-US" sz="1600" dirty="0"/>
              <a:t> changed</a:t>
            </a:r>
            <a:r>
              <a:rPr lang="hr-HR" sz="1600" dirty="0"/>
              <a:t>. New</a:t>
            </a:r>
            <a:r>
              <a:rPr lang="en-US" sz="1600" dirty="0"/>
              <a:t> value </a:t>
            </a:r>
            <a:r>
              <a:rPr lang="hr-HR" sz="1600" dirty="0"/>
              <a:t>is</a:t>
            </a:r>
            <a:r>
              <a:rPr lang="en-US" sz="1600" dirty="0"/>
              <a:t> </a:t>
            </a:r>
            <a:r>
              <a:rPr lang="hr-HR" sz="1600" b="1" dirty="0"/>
              <a:t>1</a:t>
            </a:r>
            <a:r>
              <a:rPr lang="en-US" sz="1600" b="1" dirty="0"/>
              <a:t>00h</a:t>
            </a:r>
            <a:r>
              <a:rPr lang="hr-HR" sz="1600" dirty="0"/>
              <a:t>.</a:t>
            </a:r>
          </a:p>
          <a:p>
            <a:pPr marL="0" indent="0">
              <a:buNone/>
            </a:pPr>
            <a:r>
              <a:rPr lang="hr-HR" sz="1600" dirty="0"/>
              <a:t>This value is </a:t>
            </a:r>
            <a:r>
              <a:rPr lang="hr-HR" sz="1600" b="1" dirty="0"/>
              <a:t>accumulated</a:t>
            </a:r>
            <a:r>
              <a:rPr lang="hr-HR" sz="1600" dirty="0"/>
              <a:t> from 2 Primavera Activites:</a:t>
            </a:r>
          </a:p>
          <a:p>
            <a:r>
              <a:rPr lang="hr-HR" sz="1600" dirty="0"/>
              <a:t>Preparation Activity</a:t>
            </a:r>
          </a:p>
          <a:p>
            <a:pPr lvl="1"/>
            <a:r>
              <a:rPr lang="hr-HR" sz="1200" dirty="0"/>
              <a:t>At Completion Labor Units = </a:t>
            </a:r>
            <a:r>
              <a:rPr lang="hr-HR" sz="1200" b="1" dirty="0"/>
              <a:t>60</a:t>
            </a:r>
            <a:r>
              <a:rPr lang="hr-HR" sz="1200" dirty="0"/>
              <a:t> hours</a:t>
            </a:r>
          </a:p>
          <a:p>
            <a:r>
              <a:rPr lang="hr-HR" sz="1600" dirty="0"/>
              <a:t>Planning Activity</a:t>
            </a:r>
          </a:p>
          <a:p>
            <a:pPr lvl="1"/>
            <a:r>
              <a:rPr lang="hr-HR" sz="1200" dirty="0"/>
              <a:t>At Completion Labor Units = </a:t>
            </a:r>
            <a:r>
              <a:rPr lang="hr-HR" sz="1200" b="1" dirty="0"/>
              <a:t>40</a:t>
            </a:r>
            <a:r>
              <a:rPr lang="hr-HR" sz="1200" dirty="0"/>
              <a:t> hours</a:t>
            </a:r>
          </a:p>
        </p:txBody>
      </p:sp>
      <p:pic>
        <p:nvPicPr>
          <p:cNvPr id="3" name="Picture 2">
            <a:extLst>
              <a:ext uri="{FF2B5EF4-FFF2-40B4-BE49-F238E27FC236}">
                <a16:creationId xmlns:a16="http://schemas.microsoft.com/office/drawing/2014/main" id="{F7D44330-6563-4DF6-819C-2AC50E34F34C}"/>
              </a:ext>
            </a:extLst>
          </p:cNvPr>
          <p:cNvPicPr>
            <a:picLocks noChangeAspect="1"/>
          </p:cNvPicPr>
          <p:nvPr/>
        </p:nvPicPr>
        <p:blipFill>
          <a:blip r:embed="rId2"/>
          <a:stretch>
            <a:fillRect/>
          </a:stretch>
        </p:blipFill>
        <p:spPr>
          <a:xfrm>
            <a:off x="439137" y="4647430"/>
            <a:ext cx="353599" cy="432854"/>
          </a:xfrm>
          <a:prstGeom prst="rect">
            <a:avLst/>
          </a:prstGeom>
        </p:spPr>
      </p:pic>
      <p:pic>
        <p:nvPicPr>
          <p:cNvPr id="13" name="Picture 12">
            <a:extLst>
              <a:ext uri="{FF2B5EF4-FFF2-40B4-BE49-F238E27FC236}">
                <a16:creationId xmlns:a16="http://schemas.microsoft.com/office/drawing/2014/main" id="{BD171F9C-9EE2-41C3-BFEF-8A8FBBF53962}"/>
              </a:ext>
            </a:extLst>
          </p:cNvPr>
          <p:cNvPicPr>
            <a:picLocks noChangeAspect="1"/>
          </p:cNvPicPr>
          <p:nvPr/>
        </p:nvPicPr>
        <p:blipFill>
          <a:blip r:embed="rId3"/>
          <a:stretch>
            <a:fillRect/>
          </a:stretch>
        </p:blipFill>
        <p:spPr>
          <a:xfrm>
            <a:off x="4779228" y="4653527"/>
            <a:ext cx="353599" cy="426757"/>
          </a:xfrm>
          <a:prstGeom prst="rect">
            <a:avLst/>
          </a:prstGeom>
        </p:spPr>
      </p:pic>
      <p:pic>
        <p:nvPicPr>
          <p:cNvPr id="10242" name="Picture 2">
            <a:extLst>
              <a:ext uri="{FF2B5EF4-FFF2-40B4-BE49-F238E27FC236}">
                <a16:creationId xmlns:a16="http://schemas.microsoft.com/office/drawing/2014/main" id="{36903168-4E96-49FC-AB58-8A3954D19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921123" y="1131617"/>
            <a:ext cx="7272808" cy="3357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12" name="Picture 11">
            <a:extLst>
              <a:ext uri="{FF2B5EF4-FFF2-40B4-BE49-F238E27FC236}">
                <a16:creationId xmlns:a16="http://schemas.microsoft.com/office/drawing/2014/main" id="{49D94A71-2C96-4208-A740-A26B2EAA5A73}"/>
              </a:ext>
            </a:extLst>
          </p:cNvPr>
          <p:cNvPicPr>
            <a:picLocks noChangeAspect="1"/>
          </p:cNvPicPr>
          <p:nvPr/>
        </p:nvPicPr>
        <p:blipFill>
          <a:blip r:embed="rId2"/>
          <a:stretch>
            <a:fillRect/>
          </a:stretch>
        </p:blipFill>
        <p:spPr>
          <a:xfrm>
            <a:off x="3793331" y="3356992"/>
            <a:ext cx="353599" cy="432854"/>
          </a:xfrm>
          <a:prstGeom prst="rect">
            <a:avLst/>
          </a:prstGeom>
        </p:spPr>
      </p:pic>
      <p:pic>
        <p:nvPicPr>
          <p:cNvPr id="14" name="Picture 13">
            <a:extLst>
              <a:ext uri="{FF2B5EF4-FFF2-40B4-BE49-F238E27FC236}">
                <a16:creationId xmlns:a16="http://schemas.microsoft.com/office/drawing/2014/main" id="{6CA39844-BD3F-4401-95FE-5EC933C30D88}"/>
              </a:ext>
            </a:extLst>
          </p:cNvPr>
          <p:cNvPicPr>
            <a:picLocks noChangeAspect="1"/>
          </p:cNvPicPr>
          <p:nvPr/>
        </p:nvPicPr>
        <p:blipFill>
          <a:blip r:embed="rId3"/>
          <a:stretch>
            <a:fillRect/>
          </a:stretch>
        </p:blipFill>
        <p:spPr>
          <a:xfrm>
            <a:off x="5807370" y="3806584"/>
            <a:ext cx="353599" cy="426757"/>
          </a:xfrm>
          <a:prstGeom prst="rect">
            <a:avLst/>
          </a:prstGeom>
        </p:spPr>
      </p:pic>
      <p:sp>
        <p:nvSpPr>
          <p:cNvPr id="9" name="Content Placeholder 6">
            <a:extLst>
              <a:ext uri="{FF2B5EF4-FFF2-40B4-BE49-F238E27FC236}">
                <a16:creationId xmlns:a16="http://schemas.microsoft.com/office/drawing/2014/main" id="{CFD7E412-0F6E-4E68-A8D3-24130FF7B734}"/>
              </a:ext>
            </a:extLst>
          </p:cNvPr>
          <p:cNvSpPr txBox="1">
            <a:spLocks/>
          </p:cNvSpPr>
          <p:nvPr/>
        </p:nvSpPr>
        <p:spPr>
          <a:xfrm>
            <a:off x="5132827" y="4647430"/>
            <a:ext cx="4440066" cy="205873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r-HR" sz="1600" b="1" dirty="0"/>
              <a:t>Confirmed w</a:t>
            </a:r>
            <a:r>
              <a:rPr lang="en-US" sz="1600" b="1" dirty="0" err="1"/>
              <a:t>ork</a:t>
            </a:r>
            <a:r>
              <a:rPr lang="hr-HR" sz="1600" dirty="0"/>
              <a:t> is</a:t>
            </a:r>
            <a:r>
              <a:rPr lang="en-US" sz="1600" dirty="0"/>
              <a:t> changed</a:t>
            </a:r>
            <a:r>
              <a:rPr lang="hr-HR" sz="1600" dirty="0"/>
              <a:t>. New</a:t>
            </a:r>
            <a:r>
              <a:rPr lang="en-US" sz="1600" dirty="0"/>
              <a:t> value </a:t>
            </a:r>
            <a:r>
              <a:rPr lang="hr-HR" sz="1600" dirty="0"/>
              <a:t>is</a:t>
            </a:r>
            <a:r>
              <a:rPr lang="en-US" sz="1600" dirty="0"/>
              <a:t> </a:t>
            </a:r>
            <a:r>
              <a:rPr lang="hr-HR" sz="1600" b="1" dirty="0"/>
              <a:t>73</a:t>
            </a:r>
            <a:r>
              <a:rPr lang="en-US" sz="1600" b="1" dirty="0"/>
              <a:t>h</a:t>
            </a:r>
            <a:r>
              <a:rPr lang="hr-HR" sz="1600" dirty="0"/>
              <a:t>.</a:t>
            </a:r>
          </a:p>
          <a:p>
            <a:pPr marL="0" indent="0">
              <a:buNone/>
            </a:pPr>
            <a:r>
              <a:rPr lang="hr-HR" sz="1600" dirty="0"/>
              <a:t>This value is </a:t>
            </a:r>
            <a:r>
              <a:rPr lang="hr-HR" sz="1600" b="1" dirty="0"/>
              <a:t>accumulated</a:t>
            </a:r>
            <a:r>
              <a:rPr lang="hr-HR" sz="1600" dirty="0"/>
              <a:t> from 2 Primavera Activites:</a:t>
            </a:r>
          </a:p>
          <a:p>
            <a:r>
              <a:rPr lang="hr-HR" sz="1600" dirty="0"/>
              <a:t>Preparation Activity</a:t>
            </a:r>
          </a:p>
          <a:p>
            <a:pPr lvl="1"/>
            <a:r>
              <a:rPr lang="hr-HR" sz="1200" dirty="0"/>
              <a:t>Actual Labor Units = </a:t>
            </a:r>
            <a:r>
              <a:rPr lang="hr-HR" sz="1200" b="1" dirty="0"/>
              <a:t>45</a:t>
            </a:r>
            <a:r>
              <a:rPr lang="hr-HR" sz="1200" dirty="0"/>
              <a:t> hours</a:t>
            </a:r>
          </a:p>
          <a:p>
            <a:r>
              <a:rPr lang="hr-HR" sz="1600" dirty="0"/>
              <a:t>Planning Activity</a:t>
            </a:r>
          </a:p>
          <a:p>
            <a:pPr lvl="1"/>
            <a:r>
              <a:rPr lang="hr-HR" sz="1200" dirty="0"/>
              <a:t>Actual Labor Units = </a:t>
            </a:r>
            <a:r>
              <a:rPr lang="hr-HR" sz="1200" b="1" dirty="0"/>
              <a:t>28</a:t>
            </a:r>
            <a:r>
              <a:rPr lang="hr-HR" sz="1200" dirty="0"/>
              <a:t> hours</a:t>
            </a:r>
          </a:p>
        </p:txBody>
      </p:sp>
      <p:sp>
        <p:nvSpPr>
          <p:cNvPr id="4" name="Content Placeholder 6">
            <a:extLst>
              <a:ext uri="{FF2B5EF4-FFF2-40B4-BE49-F238E27FC236}">
                <a16:creationId xmlns:a16="http://schemas.microsoft.com/office/drawing/2014/main" id="{764E107C-CB88-459B-8BFE-0D839FE548A5}"/>
              </a:ext>
            </a:extLst>
          </p:cNvPr>
          <p:cNvSpPr txBox="1">
            <a:spLocks/>
          </p:cNvSpPr>
          <p:nvPr/>
        </p:nvSpPr>
        <p:spPr>
          <a:xfrm>
            <a:off x="8705576" y="5534131"/>
            <a:ext cx="2088232" cy="212759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r-HR" sz="1600" b="1" dirty="0"/>
              <a:t>Remaining work can simply be checked as a substract of Planned and Confirmed Work</a:t>
            </a:r>
            <a:endParaRPr lang="hr-HR" sz="1200" dirty="0"/>
          </a:p>
        </p:txBody>
      </p:sp>
      <p:sp>
        <p:nvSpPr>
          <p:cNvPr id="5" name="Rectangle: Rounded Corners 4">
            <a:extLst>
              <a:ext uri="{FF2B5EF4-FFF2-40B4-BE49-F238E27FC236}">
                <a16:creationId xmlns:a16="http://schemas.microsoft.com/office/drawing/2014/main" id="{D1B628F8-4B37-420E-A629-20C73FD4260F}"/>
              </a:ext>
            </a:extLst>
          </p:cNvPr>
          <p:cNvSpPr/>
          <p:nvPr/>
        </p:nvSpPr>
        <p:spPr>
          <a:xfrm>
            <a:off x="8473851" y="5445224"/>
            <a:ext cx="2520280" cy="12609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3905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hr-HR" dirty="0" err="1"/>
              <a:t>Thank</a:t>
            </a:r>
            <a:r>
              <a:rPr lang="hr-HR" dirty="0"/>
              <a:t> </a:t>
            </a:r>
            <a:r>
              <a:rPr lang="hr-HR" dirty="0" err="1"/>
              <a:t>you</a:t>
            </a:r>
            <a:endParaRPr lang="en-US" dirty="0"/>
          </a:p>
        </p:txBody>
      </p:sp>
    </p:spTree>
    <p:extLst>
      <p:ext uri="{BB962C8B-B14F-4D97-AF65-F5344CB8AC3E}">
        <p14:creationId xmlns:p14="http://schemas.microsoft.com/office/powerpoint/2010/main" val="385640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a:t>
            </a:r>
          </a:p>
        </p:txBody>
      </p:sp>
      <p:sp>
        <p:nvSpPr>
          <p:cNvPr id="5" name="Content Placeholder 4"/>
          <p:cNvSpPr>
            <a:spLocks noGrp="1"/>
          </p:cNvSpPr>
          <p:nvPr>
            <p:ph idx="1"/>
          </p:nvPr>
        </p:nvSpPr>
        <p:spPr>
          <a:xfrm>
            <a:off x="457200" y="1278000"/>
            <a:ext cx="9816851" cy="4525963"/>
          </a:xfrm>
        </p:spPr>
        <p:txBody>
          <a:bodyPr/>
          <a:lstStyle/>
          <a:p>
            <a:pPr marL="0" indent="0" defTabSz="540000">
              <a:buNone/>
            </a:pPr>
            <a:r>
              <a:rPr lang="en-US" b="1" dirty="0"/>
              <a:t>Short presentations of Commondo</a:t>
            </a:r>
            <a:r>
              <a:rPr lang="hr-HR" b="1" dirty="0"/>
              <a:t> ePPM</a:t>
            </a:r>
            <a:r>
              <a:rPr lang="en-US" b="1" dirty="0"/>
              <a:t> solutions </a:t>
            </a:r>
            <a:r>
              <a:rPr lang="hr-HR" b="1" dirty="0"/>
              <a:t>based on CPI which supports two type of </a:t>
            </a:r>
            <a:r>
              <a:rPr lang="hr-HR" b="1" dirty="0" err="1"/>
              <a:t>workflows</a:t>
            </a:r>
            <a:r>
              <a:rPr lang="en-US" b="1" dirty="0"/>
              <a:t>:</a:t>
            </a:r>
            <a:br>
              <a:rPr lang="hr-HR" b="1" dirty="0"/>
            </a:br>
            <a:endParaRPr lang="en-US" sz="800" b="1" dirty="0"/>
          </a:p>
          <a:p>
            <a:pPr defTabSz="540000"/>
            <a:r>
              <a:rPr lang="en-US" b="1" dirty="0"/>
              <a:t>SAP PPM to </a:t>
            </a:r>
            <a:r>
              <a:rPr lang="hr-HR" b="1" dirty="0"/>
              <a:t>Oracle Primavera</a:t>
            </a:r>
            <a:endParaRPr lang="en-US" b="1" dirty="0"/>
          </a:p>
          <a:p>
            <a:pPr defTabSz="540000"/>
            <a:r>
              <a:rPr lang="hr-HR" b="1" dirty="0"/>
              <a:t>Oracle Primavera</a:t>
            </a:r>
            <a:r>
              <a:rPr lang="en-US" b="1" dirty="0"/>
              <a:t> to SAP PPM</a:t>
            </a:r>
          </a:p>
          <a:p>
            <a:pPr marL="0" indent="0" defTabSz="540000">
              <a:buNone/>
            </a:pPr>
            <a:endParaRPr lang="en-US" b="1" dirty="0"/>
          </a:p>
          <a:p>
            <a:pPr marL="0" indent="0">
              <a:buNone/>
            </a:pPr>
            <a:endParaRPr lang="en-US" dirty="0"/>
          </a:p>
        </p:txBody>
      </p:sp>
      <p:pic>
        <p:nvPicPr>
          <p:cNvPr id="1026" name="Picture 2" descr="http://www.kgbsd.org/cms/lib3/AK01001769/Centricity/Domain/621/Agen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907" y="4221088"/>
            <a:ext cx="2880320" cy="191829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D524FF2-6989-4C66-9461-1E3EE88717BE}"/>
              </a:ext>
            </a:extLst>
          </p:cNvPr>
          <p:cNvSpPr/>
          <p:nvPr/>
        </p:nvSpPr>
        <p:spPr>
          <a:xfrm>
            <a:off x="192931" y="6381328"/>
            <a:ext cx="6096000" cy="276999"/>
          </a:xfrm>
          <a:prstGeom prst="rect">
            <a:avLst/>
          </a:prstGeom>
        </p:spPr>
        <p:txBody>
          <a:bodyPr>
            <a:spAutoFit/>
          </a:bodyPr>
          <a:lstStyle/>
          <a:p>
            <a:pPr marL="180340" algn="just">
              <a:spcAft>
                <a:spcPts val="0"/>
              </a:spcAft>
              <a:tabLst>
                <a:tab pos="914400" algn="l"/>
              </a:tabLst>
            </a:pPr>
            <a:r>
              <a:rPr lang="en-US" sz="1200" dirty="0">
                <a:solidFill>
                  <a:srgbClr val="FF0000"/>
                </a:solidFill>
                <a:latin typeface="Calibri" panose="020F0502020204030204" pitchFamily="34" charset="0"/>
                <a:ea typeface="Calibri" panose="020F0502020204030204" pitchFamily="34" charset="0"/>
                <a:cs typeface="Arial" panose="020B0604020202020204" pitchFamily="34" charset="0"/>
              </a:rPr>
              <a:t>Commondo LLC – </a:t>
            </a:r>
            <a:r>
              <a:rPr lang="hr-HR" sz="1200" dirty="0">
                <a:solidFill>
                  <a:srgbClr val="FF0000"/>
                </a:solidFill>
                <a:latin typeface="Calibri" panose="020F0502020204030204" pitchFamily="34" charset="0"/>
                <a:ea typeface="Calibri" panose="020F0502020204030204" pitchFamily="34" charset="0"/>
                <a:cs typeface="Arial" panose="020B0604020202020204" pitchFamily="34" charset="0"/>
              </a:rPr>
              <a:t>Public</a:t>
            </a:r>
            <a:r>
              <a:rPr lang="en-US" sz="1200" dirty="0">
                <a:solidFill>
                  <a:srgbClr val="FF0000"/>
                </a:solidFill>
                <a:latin typeface="Calibri" panose="020F0502020204030204" pitchFamily="34" charset="0"/>
                <a:ea typeface="Calibri" panose="020F0502020204030204" pitchFamily="34" charset="0"/>
                <a:cs typeface="Arial" panose="020B0604020202020204" pitchFamily="34" charset="0"/>
              </a:rPr>
              <a:t> Access</a:t>
            </a:r>
            <a:endParaRPr lang="en-US" sz="1200" dirty="0">
              <a:solidFill>
                <a:srgbClr val="26262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714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475999" y="4734000"/>
            <a:ext cx="10166204" cy="784800"/>
          </a:xfrm>
        </p:spPr>
        <p:txBody>
          <a:bodyPr/>
          <a:lstStyle/>
          <a:p>
            <a:r>
              <a:rPr lang="en-US" dirty="0"/>
              <a:t>SAP PPM to </a:t>
            </a:r>
            <a:r>
              <a:rPr lang="hr-HR" dirty="0"/>
              <a:t>Oracle Primavera</a:t>
            </a:r>
            <a:endParaRPr lang="en-US" dirty="0"/>
          </a:p>
        </p:txBody>
      </p:sp>
    </p:spTree>
    <p:extLst>
      <p:ext uri="{BB962C8B-B14F-4D97-AF65-F5344CB8AC3E}">
        <p14:creationId xmlns:p14="http://schemas.microsoft.com/office/powerpoint/2010/main" val="419159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hr-HR" dirty="0"/>
              <a:t>SAP </a:t>
            </a:r>
            <a:r>
              <a:rPr lang="en-US" dirty="0"/>
              <a:t>PPM to </a:t>
            </a:r>
            <a:r>
              <a:rPr lang="hr-HR" dirty="0"/>
              <a:t>Primavera</a:t>
            </a:r>
            <a:r>
              <a:rPr lang="en-US" dirty="0"/>
              <a:t> Task</a:t>
            </a:r>
            <a:r>
              <a:rPr lang="hr-HR" dirty="0"/>
              <a:t> </a:t>
            </a:r>
            <a:r>
              <a:rPr lang="en-US" dirty="0"/>
              <a:t>Transfer</a:t>
            </a:r>
          </a:p>
        </p:txBody>
      </p:sp>
      <p:sp>
        <p:nvSpPr>
          <p:cNvPr id="7" name="Content Placeholder 6"/>
          <p:cNvSpPr>
            <a:spLocks noGrp="1"/>
          </p:cNvSpPr>
          <p:nvPr>
            <p:ph idx="1"/>
          </p:nvPr>
        </p:nvSpPr>
        <p:spPr>
          <a:ln>
            <a:noFill/>
          </a:ln>
        </p:spPr>
        <p:txBody>
          <a:bodyPr/>
          <a:lstStyle/>
          <a:p>
            <a:endParaRPr lang="en-US" sz="1600" dirty="0"/>
          </a:p>
          <a:p>
            <a:r>
              <a:rPr lang="hr-HR" sz="2400" dirty="0">
                <a:solidFill>
                  <a:srgbClr val="000000"/>
                </a:solidFill>
                <a:latin typeface="Calibri (Body)"/>
                <a:ea typeface="Calibri" panose="020F0502020204030204" pitchFamily="34" charset="0"/>
              </a:rPr>
              <a:t>U</a:t>
            </a:r>
            <a:r>
              <a:rPr lang="en-US" sz="2400" dirty="0" err="1">
                <a:solidFill>
                  <a:srgbClr val="000000"/>
                </a:solidFill>
                <a:effectLst/>
                <a:latin typeface="Calibri (Body)"/>
                <a:ea typeface="Calibri" panose="020F0502020204030204" pitchFamily="34" charset="0"/>
              </a:rPr>
              <a:t>pdates</a:t>
            </a:r>
            <a:r>
              <a:rPr lang="en-US" sz="2400" dirty="0">
                <a:solidFill>
                  <a:srgbClr val="000000"/>
                </a:solidFill>
                <a:effectLst/>
                <a:latin typeface="Calibri (Body)"/>
                <a:ea typeface="Calibri" panose="020F0502020204030204" pitchFamily="34" charset="0"/>
              </a:rPr>
              <a:t> project data from SAP to Primavera. It creates project on Primavera system and maintain</a:t>
            </a:r>
            <a:r>
              <a:rPr lang="hr-HR" sz="2400" dirty="0">
                <a:solidFill>
                  <a:srgbClr val="000000"/>
                </a:solidFill>
                <a:effectLst/>
                <a:latin typeface="Calibri (Body)"/>
                <a:ea typeface="Calibri" panose="020F0502020204030204" pitchFamily="34" charset="0"/>
              </a:rPr>
              <a:t>s</a:t>
            </a:r>
            <a:r>
              <a:rPr lang="en-US" sz="2400" dirty="0">
                <a:solidFill>
                  <a:srgbClr val="000000"/>
                </a:solidFill>
                <a:effectLst/>
                <a:latin typeface="Calibri (Body)"/>
                <a:ea typeface="Calibri" panose="020F0502020204030204" pitchFamily="34" charset="0"/>
              </a:rPr>
              <a:t> it based on the changes on the SAP side. It also creates a new WBS object on Primavera side based on a Task from SAP PPM system. </a:t>
            </a:r>
            <a:endParaRPr lang="hr-HR" sz="2400" dirty="0">
              <a:solidFill>
                <a:srgbClr val="000000"/>
              </a:solidFill>
              <a:effectLst/>
              <a:latin typeface="Calibri (Body)"/>
              <a:ea typeface="Calibri" panose="020F0502020204030204" pitchFamily="34" charset="0"/>
            </a:endParaRPr>
          </a:p>
          <a:p>
            <a:r>
              <a:rPr lang="en-US" sz="2400" dirty="0"/>
              <a:t>Steps needed to transfer </a:t>
            </a:r>
            <a:r>
              <a:rPr lang="hr-HR" sz="2400" dirty="0"/>
              <a:t>task data</a:t>
            </a:r>
            <a:r>
              <a:rPr lang="en-US" sz="2400" dirty="0"/>
              <a:t> from SAP to </a:t>
            </a:r>
            <a:r>
              <a:rPr lang="hr-HR" sz="2400" dirty="0"/>
              <a:t>Primavera</a:t>
            </a:r>
            <a:r>
              <a:rPr lang="en-US" sz="2400" dirty="0"/>
              <a:t> via “</a:t>
            </a:r>
            <a:r>
              <a:rPr lang="en-GB" sz="2400" dirty="0"/>
              <a:t>SAP </a:t>
            </a:r>
            <a:r>
              <a:rPr lang="hr-HR" sz="2400" dirty="0"/>
              <a:t>PPM </a:t>
            </a:r>
            <a:r>
              <a:rPr lang="en-GB" sz="2400" dirty="0"/>
              <a:t>to Oracle Primavera Task</a:t>
            </a:r>
            <a:r>
              <a:rPr lang="en-US" sz="2400" dirty="0"/>
              <a:t>” (</a:t>
            </a:r>
            <a:r>
              <a:rPr lang="hr-HR" sz="2400" dirty="0"/>
              <a:t>workflow will create Primavera project with structure</a:t>
            </a:r>
            <a:r>
              <a:rPr lang="en-US" sz="2400" dirty="0"/>
              <a:t>):</a:t>
            </a:r>
          </a:p>
          <a:p>
            <a:pPr marL="800100" lvl="1" indent="-342900">
              <a:buFont typeface="+mj-lt"/>
              <a:buAutoNum type="arabicPeriod"/>
            </a:pPr>
            <a:r>
              <a:rPr lang="hr-HR" sz="2400" dirty="0"/>
              <a:t>Create</a:t>
            </a:r>
            <a:r>
              <a:rPr lang="en-US" sz="2400" dirty="0"/>
              <a:t> new task on S/HANA or choose an existing one.</a:t>
            </a:r>
          </a:p>
          <a:p>
            <a:pPr marL="800100" lvl="1" indent="-342900">
              <a:buFont typeface="+mj-lt"/>
              <a:buAutoNum type="arabicPeriod"/>
            </a:pPr>
            <a:r>
              <a:rPr lang="en-US" sz="2400" dirty="0"/>
              <a:t>Set project</a:t>
            </a:r>
            <a:r>
              <a:rPr lang="hr-HR" sz="2400" dirty="0"/>
              <a:t> and task</a:t>
            </a:r>
            <a:r>
              <a:rPr lang="en-US" sz="2400" dirty="0"/>
              <a:t> status to “Released”.</a:t>
            </a:r>
          </a:p>
          <a:p>
            <a:pPr marL="800100" lvl="1" indent="-342900">
              <a:buFont typeface="+mj-lt"/>
              <a:buAutoNum type="arabicPeriod"/>
            </a:pPr>
            <a:r>
              <a:rPr lang="en-US" sz="2400" dirty="0"/>
              <a:t>Initiate transfer</a:t>
            </a:r>
            <a:endParaRPr lang="hr-HR" sz="2400" dirty="0"/>
          </a:p>
          <a:p>
            <a:pPr marL="1200150" lvl="2" indent="-342900">
              <a:buFont typeface="+mj-lt"/>
              <a:buAutoNum type="arabicPeriod"/>
            </a:pPr>
            <a:r>
              <a:rPr lang="hr-HR" sz="2000" dirty="0"/>
              <a:t>Using REST client (Postman in this document) or</a:t>
            </a:r>
          </a:p>
          <a:p>
            <a:pPr marL="1200150" lvl="2" indent="-342900">
              <a:buFont typeface="+mj-lt"/>
              <a:buAutoNum type="arabicPeriod"/>
            </a:pPr>
            <a:r>
              <a:rPr lang="hr-HR" sz="2000" dirty="0"/>
              <a:t>Commondo My Tasks Fiori app extension</a:t>
            </a:r>
            <a:endParaRPr lang="en-US" sz="2000" dirty="0"/>
          </a:p>
          <a:p>
            <a:pPr marL="800100" lvl="1" indent="-342900">
              <a:buFont typeface="+mj-lt"/>
              <a:buAutoNum type="arabicPeriod"/>
            </a:pPr>
            <a:r>
              <a:rPr lang="hr-HR" sz="2400" dirty="0"/>
              <a:t>Check</a:t>
            </a:r>
            <a:r>
              <a:rPr lang="en-US" sz="2400" dirty="0"/>
              <a:t> changes on </a:t>
            </a:r>
            <a:r>
              <a:rPr lang="hr-HR" sz="2400" dirty="0"/>
              <a:t>Primavera</a:t>
            </a:r>
            <a:r>
              <a:rPr lang="en-US" sz="2400" dirty="0"/>
              <a:t> project.</a:t>
            </a:r>
          </a:p>
          <a:p>
            <a:pPr marL="0" indent="0">
              <a:buNone/>
            </a:pPr>
            <a:endParaRPr lang="en-US" sz="1800" dirty="0">
              <a:solidFill>
                <a:schemeClr val="accent3">
                  <a:lumMod val="50000"/>
                </a:schemeClr>
              </a:solidFill>
            </a:endParaRPr>
          </a:p>
        </p:txBody>
      </p:sp>
    </p:spTree>
    <p:extLst>
      <p:ext uri="{BB962C8B-B14F-4D97-AF65-F5344CB8AC3E}">
        <p14:creationId xmlns:p14="http://schemas.microsoft.com/office/powerpoint/2010/main" val="116220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hr-HR" dirty="0"/>
              <a:t>PPM</a:t>
            </a:r>
            <a:r>
              <a:rPr lang="en-US" dirty="0"/>
              <a:t> </a:t>
            </a:r>
            <a:r>
              <a:rPr lang="hr-HR" dirty="0"/>
              <a:t>P</a:t>
            </a:r>
            <a:r>
              <a:rPr lang="en-US" dirty="0" err="1"/>
              <a:t>roject</a:t>
            </a:r>
            <a:r>
              <a:rPr lang="en-US" dirty="0"/>
              <a:t>– before </a:t>
            </a:r>
            <a:r>
              <a:rPr lang="hr-HR" dirty="0"/>
              <a:t>T</a:t>
            </a:r>
            <a:r>
              <a:rPr lang="en-US" dirty="0" err="1"/>
              <a:t>ransfer</a:t>
            </a:r>
            <a:r>
              <a:rPr lang="en-US" dirty="0"/>
              <a:t> </a:t>
            </a:r>
            <a:r>
              <a:rPr lang="hr-HR" dirty="0"/>
              <a:t>(1, 2)</a:t>
            </a:r>
            <a:endParaRPr lang="en-US" dirty="0"/>
          </a:p>
        </p:txBody>
      </p:sp>
      <p:sp>
        <p:nvSpPr>
          <p:cNvPr id="7" name="Content Placeholder 6"/>
          <p:cNvSpPr>
            <a:spLocks noGrp="1"/>
          </p:cNvSpPr>
          <p:nvPr>
            <p:ph idx="1"/>
          </p:nvPr>
        </p:nvSpPr>
        <p:spPr>
          <a:xfrm>
            <a:off x="9152529" y="1412776"/>
            <a:ext cx="2814753" cy="4599369"/>
          </a:xfrm>
          <a:ln>
            <a:noFill/>
          </a:ln>
        </p:spPr>
        <p:txBody>
          <a:bodyPr/>
          <a:lstStyle/>
          <a:p>
            <a:pPr marL="0" indent="0">
              <a:buNone/>
            </a:pPr>
            <a:r>
              <a:rPr lang="en-US" sz="1800" dirty="0"/>
              <a:t>ID(Number)</a:t>
            </a:r>
            <a:r>
              <a:rPr lang="hr-HR" sz="1800" dirty="0"/>
              <a:t> of </a:t>
            </a:r>
            <a:r>
              <a:rPr lang="en-US" sz="1800" dirty="0"/>
              <a:t>a</a:t>
            </a:r>
            <a:r>
              <a:rPr lang="hr-HR" sz="1800" dirty="0"/>
              <a:t> </a:t>
            </a:r>
            <a:r>
              <a:rPr lang="en-US" sz="1800" dirty="0"/>
              <a:t>T</a:t>
            </a:r>
            <a:r>
              <a:rPr lang="hr-HR" sz="1800" dirty="0"/>
              <a:t>ask that we would like to transfer from SAP(PPM) to Oracle Primavera.</a:t>
            </a:r>
            <a:endParaRPr lang="en-US" sz="1800" dirty="0"/>
          </a:p>
          <a:p>
            <a:pPr marL="0" indent="0">
              <a:buNone/>
            </a:pPr>
            <a:endParaRPr lang="en-US" sz="1800" dirty="0"/>
          </a:p>
          <a:p>
            <a:pPr marL="0" indent="0">
              <a:buNone/>
            </a:pPr>
            <a:r>
              <a:rPr lang="en-US" sz="1800" dirty="0"/>
              <a:t>T</a:t>
            </a:r>
            <a:r>
              <a:rPr lang="hr-HR" sz="1800" dirty="0"/>
              <a:t>ask status must be set to „Released“, so it can be updated from Primavera to SAP direction</a:t>
            </a:r>
            <a:r>
              <a:rPr lang="en-US" sz="1800" dirty="0"/>
              <a:t>.</a:t>
            </a:r>
          </a:p>
          <a:p>
            <a:pPr marL="0" indent="0">
              <a:buNone/>
            </a:pPr>
            <a:endParaRPr lang="en-US" sz="1800" dirty="0">
              <a:solidFill>
                <a:schemeClr val="accent3">
                  <a:lumMod val="50000"/>
                </a:schemeClr>
              </a:solidFill>
            </a:endParaRPr>
          </a:p>
        </p:txBody>
      </p:sp>
      <p:pic>
        <p:nvPicPr>
          <p:cNvPr id="5" name="Picture 4">
            <a:extLst>
              <a:ext uri="{FF2B5EF4-FFF2-40B4-BE49-F238E27FC236}">
                <a16:creationId xmlns:a16="http://schemas.microsoft.com/office/drawing/2014/main" id="{9AA4D368-4432-49B7-97BF-81B32617D9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3332" y="1277999"/>
            <a:ext cx="8098747" cy="4155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8" name="Picture 7">
            <a:extLst>
              <a:ext uri="{FF2B5EF4-FFF2-40B4-BE49-F238E27FC236}">
                <a16:creationId xmlns:a16="http://schemas.microsoft.com/office/drawing/2014/main" id="{068008A9-FF5E-402E-80FD-A3C338F1CC53}"/>
              </a:ext>
            </a:extLst>
          </p:cNvPr>
          <p:cNvPicPr>
            <a:picLocks noChangeAspect="1"/>
          </p:cNvPicPr>
          <p:nvPr/>
        </p:nvPicPr>
        <p:blipFill>
          <a:blip r:embed="rId3"/>
          <a:stretch>
            <a:fillRect/>
          </a:stretch>
        </p:blipFill>
        <p:spPr>
          <a:xfrm>
            <a:off x="8776910" y="1412776"/>
            <a:ext cx="353599" cy="432854"/>
          </a:xfrm>
          <a:prstGeom prst="rect">
            <a:avLst/>
          </a:prstGeom>
        </p:spPr>
      </p:pic>
      <p:pic>
        <p:nvPicPr>
          <p:cNvPr id="10" name="Picture 9">
            <a:extLst>
              <a:ext uri="{FF2B5EF4-FFF2-40B4-BE49-F238E27FC236}">
                <a16:creationId xmlns:a16="http://schemas.microsoft.com/office/drawing/2014/main" id="{231866B9-D4D2-40C5-8348-B797C5879F79}"/>
              </a:ext>
            </a:extLst>
          </p:cNvPr>
          <p:cNvPicPr>
            <a:picLocks noChangeAspect="1"/>
          </p:cNvPicPr>
          <p:nvPr/>
        </p:nvPicPr>
        <p:blipFill>
          <a:blip r:embed="rId4"/>
          <a:stretch>
            <a:fillRect/>
          </a:stretch>
        </p:blipFill>
        <p:spPr>
          <a:xfrm>
            <a:off x="8801107" y="2928821"/>
            <a:ext cx="353599" cy="426757"/>
          </a:xfrm>
          <a:prstGeom prst="rect">
            <a:avLst/>
          </a:prstGeom>
        </p:spPr>
      </p:pic>
      <p:cxnSp>
        <p:nvCxnSpPr>
          <p:cNvPr id="13" name="Straight Arrow Connector 12">
            <a:extLst>
              <a:ext uri="{FF2B5EF4-FFF2-40B4-BE49-F238E27FC236}">
                <a16:creationId xmlns:a16="http://schemas.microsoft.com/office/drawing/2014/main" id="{DA3865E3-8E33-4AF2-83E2-E5D2548929CD}"/>
              </a:ext>
            </a:extLst>
          </p:cNvPr>
          <p:cNvCxnSpPr>
            <a:cxnSpLocks/>
          </p:cNvCxnSpPr>
          <p:nvPr/>
        </p:nvCxnSpPr>
        <p:spPr>
          <a:xfrm flipH="1">
            <a:off x="5438505" y="4650491"/>
            <a:ext cx="413308" cy="1466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FC27CCF-319A-470C-89B3-B1B79C8C824B}"/>
              </a:ext>
            </a:extLst>
          </p:cNvPr>
          <p:cNvPicPr>
            <a:picLocks noChangeAspect="1"/>
          </p:cNvPicPr>
          <p:nvPr/>
        </p:nvPicPr>
        <p:blipFill>
          <a:blip r:embed="rId4"/>
          <a:stretch>
            <a:fillRect/>
          </a:stretch>
        </p:blipFill>
        <p:spPr>
          <a:xfrm>
            <a:off x="5875420" y="4422510"/>
            <a:ext cx="353599" cy="426757"/>
          </a:xfrm>
          <a:prstGeom prst="rect">
            <a:avLst/>
          </a:prstGeom>
        </p:spPr>
      </p:pic>
      <p:cxnSp>
        <p:nvCxnSpPr>
          <p:cNvPr id="18" name="Straight Arrow Connector 17">
            <a:extLst>
              <a:ext uri="{FF2B5EF4-FFF2-40B4-BE49-F238E27FC236}">
                <a16:creationId xmlns:a16="http://schemas.microsoft.com/office/drawing/2014/main" id="{AF57FD79-D543-4018-A0DD-A8EC305EED9E}"/>
              </a:ext>
            </a:extLst>
          </p:cNvPr>
          <p:cNvCxnSpPr/>
          <p:nvPr/>
        </p:nvCxnSpPr>
        <p:spPr>
          <a:xfrm flipH="1" flipV="1">
            <a:off x="6216422" y="3000960"/>
            <a:ext cx="360040" cy="1440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085880E7-F700-44BE-9616-081E5D92B2E1}"/>
              </a:ext>
            </a:extLst>
          </p:cNvPr>
          <p:cNvPicPr>
            <a:picLocks noChangeAspect="1"/>
          </p:cNvPicPr>
          <p:nvPr/>
        </p:nvPicPr>
        <p:blipFill>
          <a:blip r:embed="rId3"/>
          <a:stretch>
            <a:fillRect/>
          </a:stretch>
        </p:blipFill>
        <p:spPr>
          <a:xfrm>
            <a:off x="6598482" y="3072968"/>
            <a:ext cx="353599" cy="432854"/>
          </a:xfrm>
          <a:prstGeom prst="rect">
            <a:avLst/>
          </a:prstGeom>
        </p:spPr>
      </p:pic>
    </p:spTree>
    <p:extLst>
      <p:ext uri="{BB962C8B-B14F-4D97-AF65-F5344CB8AC3E}">
        <p14:creationId xmlns:p14="http://schemas.microsoft.com/office/powerpoint/2010/main" val="2403701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41EF6E-917B-4156-8685-019618826F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540" y="1523546"/>
            <a:ext cx="8550383" cy="3976501"/>
          </a:xfrm>
          <a:prstGeom prst="rect">
            <a:avLst/>
          </a:prstGeom>
          <a:ln w="88900" cap="sq">
            <a:solidFill>
              <a:srgbClr val="FFFFFF"/>
            </a:solidFill>
            <a:miter lim="800000"/>
          </a:ln>
          <a:effectLst>
            <a:outerShdw blurRad="50800" dist="50800" dir="5400000" algn="ctr" rotWithShape="0">
              <a:srgbClr val="000000">
                <a:alpha val="40000"/>
              </a:srgbClr>
            </a:outerShdw>
          </a:effectLst>
        </p:spPr>
      </p:pic>
      <p:sp>
        <p:nvSpPr>
          <p:cNvPr id="2" name="Title 1"/>
          <p:cNvSpPr>
            <a:spLocks noGrp="1"/>
          </p:cNvSpPr>
          <p:nvPr>
            <p:ph type="title"/>
          </p:nvPr>
        </p:nvSpPr>
        <p:spPr/>
        <p:txBody>
          <a:bodyPr>
            <a:normAutofit/>
          </a:bodyPr>
          <a:lstStyle/>
          <a:p>
            <a:r>
              <a:rPr lang="en-US" dirty="0"/>
              <a:t>Post request through Postman</a:t>
            </a:r>
            <a:r>
              <a:rPr lang="hr-HR" dirty="0"/>
              <a:t> (3.1)</a:t>
            </a:r>
            <a:endParaRPr lang="en-US" dirty="0"/>
          </a:p>
        </p:txBody>
      </p:sp>
      <p:sp>
        <p:nvSpPr>
          <p:cNvPr id="63" name="Content Placeholder 6"/>
          <p:cNvSpPr>
            <a:spLocks noGrp="1"/>
          </p:cNvSpPr>
          <p:nvPr>
            <p:ph idx="1"/>
          </p:nvPr>
        </p:nvSpPr>
        <p:spPr>
          <a:xfrm>
            <a:off x="9635499" y="1145853"/>
            <a:ext cx="2312429" cy="4731885"/>
          </a:xfrm>
        </p:spPr>
        <p:txBody>
          <a:bodyPr/>
          <a:lstStyle/>
          <a:p>
            <a:pPr marL="0" indent="0">
              <a:buNone/>
            </a:pPr>
            <a:r>
              <a:rPr lang="en-US" sz="1600" dirty="0"/>
              <a:t>Post request for initiation of “PPM to JIRA Task Worklogs Transfer” workflow.</a:t>
            </a:r>
            <a:endParaRPr lang="hr-HR" sz="1600" dirty="0"/>
          </a:p>
          <a:p>
            <a:pPr marL="0" indent="0">
              <a:buNone/>
            </a:pPr>
            <a:r>
              <a:rPr lang="en-US" sz="1600" dirty="0">
                <a:hlinkClick r:id="rId4"/>
              </a:rPr>
              <a:t>https://&lt;tenant&gt;-iflmap.hcisbp.eu2.hana.ondemand.com/http/PPMtoPrimaveraTask</a:t>
            </a:r>
            <a:endParaRPr lang="hr-HR" sz="1600" dirty="0"/>
          </a:p>
          <a:p>
            <a:pPr marL="0" indent="0">
              <a:buNone/>
            </a:pPr>
            <a:endParaRPr lang="en-US" sz="1600" dirty="0"/>
          </a:p>
          <a:p>
            <a:pPr marL="0" indent="0">
              <a:buNone/>
            </a:pPr>
            <a:r>
              <a:rPr lang="en-US" sz="1600" dirty="0"/>
              <a:t>ID of a task that we want to transfer from S/4HANA to JIRA.</a:t>
            </a:r>
            <a:endParaRPr lang="hr-HR" sz="1600" dirty="0"/>
          </a:p>
          <a:p>
            <a:pPr marL="0" indent="0">
              <a:buNone/>
            </a:pPr>
            <a:r>
              <a:rPr lang="hr-HR" sz="1600" dirty="0"/>
              <a:t>This info is visible in PPM project.</a:t>
            </a:r>
          </a:p>
          <a:p>
            <a:pPr marL="0" indent="0">
              <a:buNone/>
            </a:pPr>
            <a:r>
              <a:rPr lang="en-US" sz="1600" i="1" dirty="0">
                <a:solidFill>
                  <a:schemeClr val="tx1">
                    <a:lumMod val="65000"/>
                    <a:lumOff val="35000"/>
                  </a:schemeClr>
                </a:solidFill>
              </a:rPr>
              <a:t>&lt;</a:t>
            </a:r>
            <a:r>
              <a:rPr lang="en-US" sz="1600" i="1" dirty="0" err="1">
                <a:solidFill>
                  <a:schemeClr val="tx1">
                    <a:lumMod val="65000"/>
                    <a:lumOff val="35000"/>
                  </a:schemeClr>
                </a:solidFill>
              </a:rPr>
              <a:t>ObjectId</a:t>
            </a:r>
            <a:r>
              <a:rPr lang="en-US" sz="1600" i="1" dirty="0">
                <a:solidFill>
                  <a:schemeClr val="tx1">
                    <a:lumMod val="65000"/>
                    <a:lumOff val="35000"/>
                  </a:schemeClr>
                </a:solidFill>
              </a:rPr>
              <a:t>&gt;</a:t>
            </a:r>
            <a:endParaRPr lang="hr-HR" sz="1600" i="1" dirty="0">
              <a:solidFill>
                <a:schemeClr val="tx1">
                  <a:lumMod val="65000"/>
                  <a:lumOff val="35000"/>
                </a:schemeClr>
              </a:solidFill>
            </a:endParaRPr>
          </a:p>
          <a:p>
            <a:pPr marL="0" indent="0">
              <a:buNone/>
            </a:pPr>
            <a:r>
              <a:rPr lang="en-US" sz="1600" i="1" dirty="0">
                <a:solidFill>
                  <a:schemeClr val="tx1">
                    <a:lumMod val="65000"/>
                    <a:lumOff val="35000"/>
                  </a:schemeClr>
                </a:solidFill>
              </a:rPr>
              <a:t>00000000000000000423 &lt;/</a:t>
            </a:r>
            <a:r>
              <a:rPr lang="en-US" sz="1600" i="1" dirty="0" err="1">
                <a:solidFill>
                  <a:schemeClr val="tx1">
                    <a:lumMod val="65000"/>
                    <a:lumOff val="35000"/>
                  </a:schemeClr>
                </a:solidFill>
              </a:rPr>
              <a:t>ObjectId</a:t>
            </a:r>
            <a:r>
              <a:rPr lang="en-US" sz="1600" i="1" dirty="0">
                <a:solidFill>
                  <a:schemeClr val="tx1">
                    <a:lumMod val="65000"/>
                    <a:lumOff val="35000"/>
                  </a:schemeClr>
                </a:solidFill>
              </a:rPr>
              <a:t>&gt;</a:t>
            </a:r>
            <a:endParaRPr lang="en-US" sz="2000" dirty="0"/>
          </a:p>
        </p:txBody>
      </p:sp>
      <p:cxnSp>
        <p:nvCxnSpPr>
          <p:cNvPr id="5" name="Straight Arrow Connector 4">
            <a:extLst>
              <a:ext uri="{FF2B5EF4-FFF2-40B4-BE49-F238E27FC236}">
                <a16:creationId xmlns:a16="http://schemas.microsoft.com/office/drawing/2014/main" id="{ED8A2062-95B6-45C3-8060-95C514EF00CE}"/>
              </a:ext>
            </a:extLst>
          </p:cNvPr>
          <p:cNvCxnSpPr/>
          <p:nvPr/>
        </p:nvCxnSpPr>
        <p:spPr>
          <a:xfrm flipH="1" flipV="1">
            <a:off x="4297387" y="1975822"/>
            <a:ext cx="360040" cy="2591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2644287-3994-4B2D-9D47-CC2A3FC3E4BF}"/>
              </a:ext>
            </a:extLst>
          </p:cNvPr>
          <p:cNvPicPr>
            <a:picLocks noChangeAspect="1"/>
          </p:cNvPicPr>
          <p:nvPr/>
        </p:nvPicPr>
        <p:blipFill>
          <a:blip r:embed="rId5"/>
          <a:stretch>
            <a:fillRect/>
          </a:stretch>
        </p:blipFill>
        <p:spPr>
          <a:xfrm>
            <a:off x="4669931" y="2163067"/>
            <a:ext cx="353599" cy="432854"/>
          </a:xfrm>
          <a:prstGeom prst="rect">
            <a:avLst/>
          </a:prstGeom>
        </p:spPr>
      </p:pic>
      <p:pic>
        <p:nvPicPr>
          <p:cNvPr id="11" name="Picture 10">
            <a:extLst>
              <a:ext uri="{FF2B5EF4-FFF2-40B4-BE49-F238E27FC236}">
                <a16:creationId xmlns:a16="http://schemas.microsoft.com/office/drawing/2014/main" id="{614C4EB4-1381-44AF-9329-4837E9C7C804}"/>
              </a:ext>
            </a:extLst>
          </p:cNvPr>
          <p:cNvPicPr>
            <a:picLocks noChangeAspect="1"/>
          </p:cNvPicPr>
          <p:nvPr/>
        </p:nvPicPr>
        <p:blipFill>
          <a:blip r:embed="rId5"/>
          <a:stretch>
            <a:fillRect/>
          </a:stretch>
        </p:blipFill>
        <p:spPr>
          <a:xfrm>
            <a:off x="9243894" y="1121221"/>
            <a:ext cx="353599" cy="432854"/>
          </a:xfrm>
          <a:prstGeom prst="rect">
            <a:avLst/>
          </a:prstGeom>
        </p:spPr>
      </p:pic>
      <p:pic>
        <p:nvPicPr>
          <p:cNvPr id="12" name="Picture 11">
            <a:extLst>
              <a:ext uri="{FF2B5EF4-FFF2-40B4-BE49-F238E27FC236}">
                <a16:creationId xmlns:a16="http://schemas.microsoft.com/office/drawing/2014/main" id="{3A91711B-A51A-4DA9-BF0D-18ED981DB37A}"/>
              </a:ext>
            </a:extLst>
          </p:cNvPr>
          <p:cNvPicPr>
            <a:picLocks noChangeAspect="1"/>
          </p:cNvPicPr>
          <p:nvPr/>
        </p:nvPicPr>
        <p:blipFill>
          <a:blip r:embed="rId6"/>
          <a:stretch>
            <a:fillRect/>
          </a:stretch>
        </p:blipFill>
        <p:spPr>
          <a:xfrm>
            <a:off x="9243894" y="3429000"/>
            <a:ext cx="353599" cy="426757"/>
          </a:xfrm>
          <a:prstGeom prst="rect">
            <a:avLst/>
          </a:prstGeom>
        </p:spPr>
      </p:pic>
      <p:pic>
        <p:nvPicPr>
          <p:cNvPr id="13" name="Picture 12">
            <a:extLst>
              <a:ext uri="{FF2B5EF4-FFF2-40B4-BE49-F238E27FC236}">
                <a16:creationId xmlns:a16="http://schemas.microsoft.com/office/drawing/2014/main" id="{4BD24B8A-128D-4F22-A77D-3C67810FDF05}"/>
              </a:ext>
            </a:extLst>
          </p:cNvPr>
          <p:cNvPicPr>
            <a:picLocks noChangeAspect="1"/>
          </p:cNvPicPr>
          <p:nvPr/>
        </p:nvPicPr>
        <p:blipFill>
          <a:blip r:embed="rId7"/>
          <a:stretch>
            <a:fillRect/>
          </a:stretch>
        </p:blipFill>
        <p:spPr>
          <a:xfrm>
            <a:off x="2114629" y="2708920"/>
            <a:ext cx="445047" cy="347502"/>
          </a:xfrm>
          <a:prstGeom prst="rect">
            <a:avLst/>
          </a:prstGeom>
        </p:spPr>
      </p:pic>
      <p:pic>
        <p:nvPicPr>
          <p:cNvPr id="14" name="Picture 13">
            <a:extLst>
              <a:ext uri="{FF2B5EF4-FFF2-40B4-BE49-F238E27FC236}">
                <a16:creationId xmlns:a16="http://schemas.microsoft.com/office/drawing/2014/main" id="{86AEC925-A2CC-48B9-8F40-6DCF47CEDE36}"/>
              </a:ext>
            </a:extLst>
          </p:cNvPr>
          <p:cNvPicPr>
            <a:picLocks noChangeAspect="1"/>
          </p:cNvPicPr>
          <p:nvPr/>
        </p:nvPicPr>
        <p:blipFill>
          <a:blip r:embed="rId6"/>
          <a:stretch>
            <a:fillRect/>
          </a:stretch>
        </p:blipFill>
        <p:spPr>
          <a:xfrm>
            <a:off x="2559676" y="3002243"/>
            <a:ext cx="353599" cy="426757"/>
          </a:xfrm>
          <a:prstGeom prst="rect">
            <a:avLst/>
          </a:prstGeom>
        </p:spPr>
      </p:pic>
    </p:spTree>
    <p:extLst>
      <p:ext uri="{BB962C8B-B14F-4D97-AF65-F5344CB8AC3E}">
        <p14:creationId xmlns:p14="http://schemas.microsoft.com/office/powerpoint/2010/main" val="317897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32E88D-C537-4E8B-B8ED-CA7152CC2E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7544" y="1187251"/>
            <a:ext cx="8587954" cy="4105431"/>
          </a:xfrm>
          <a:prstGeom prst="rect">
            <a:avLst/>
          </a:prstGeom>
          <a:ln w="88900" cap="sq">
            <a:solidFill>
              <a:srgbClr val="FFFFFF"/>
            </a:solidFill>
            <a:miter lim="800000"/>
          </a:ln>
          <a:effectLst>
            <a:outerShdw blurRad="50800" dist="50800" dir="5400000" algn="ctr" rotWithShape="0">
              <a:srgbClr val="000000">
                <a:alpha val="40000"/>
              </a:srgbClr>
            </a:outerShdw>
          </a:effectLst>
        </p:spPr>
      </p:pic>
      <p:sp>
        <p:nvSpPr>
          <p:cNvPr id="2" name="Title 1"/>
          <p:cNvSpPr>
            <a:spLocks noGrp="1"/>
          </p:cNvSpPr>
          <p:nvPr>
            <p:ph type="title"/>
          </p:nvPr>
        </p:nvSpPr>
        <p:spPr/>
        <p:txBody>
          <a:bodyPr>
            <a:normAutofit/>
          </a:bodyPr>
          <a:lstStyle/>
          <a:p>
            <a:r>
              <a:rPr lang="en-US" dirty="0"/>
              <a:t>I</a:t>
            </a:r>
            <a:r>
              <a:rPr lang="hr-HR" dirty="0"/>
              <a:t>F</a:t>
            </a:r>
            <a:r>
              <a:rPr lang="en-US" dirty="0"/>
              <a:t>low response message </a:t>
            </a:r>
            <a:r>
              <a:rPr lang="hr-HR" dirty="0"/>
              <a:t>(3.1)</a:t>
            </a:r>
            <a:endParaRPr lang="en-US" dirty="0"/>
          </a:p>
        </p:txBody>
      </p:sp>
      <p:sp>
        <p:nvSpPr>
          <p:cNvPr id="63" name="Content Placeholder 6"/>
          <p:cNvSpPr>
            <a:spLocks noGrp="1"/>
          </p:cNvSpPr>
          <p:nvPr>
            <p:ph idx="1"/>
          </p:nvPr>
        </p:nvSpPr>
        <p:spPr>
          <a:xfrm>
            <a:off x="9285969" y="1124743"/>
            <a:ext cx="2600461" cy="4731885"/>
          </a:xfrm>
        </p:spPr>
        <p:txBody>
          <a:bodyPr/>
          <a:lstStyle/>
          <a:p>
            <a:pPr marL="0" indent="0">
              <a:buNone/>
            </a:pPr>
            <a:r>
              <a:rPr lang="hr-HR" sz="1600" b="1" dirty="0"/>
              <a:t>Expected response:</a:t>
            </a:r>
          </a:p>
          <a:p>
            <a:pPr marL="0" indent="0">
              <a:buNone/>
            </a:pPr>
            <a:r>
              <a:rPr lang="hr-HR" sz="1600" dirty="0"/>
              <a:t>Identification k</a:t>
            </a:r>
            <a:r>
              <a:rPr lang="en-US" sz="1600" dirty="0" err="1"/>
              <a:t>ey</a:t>
            </a:r>
            <a:r>
              <a:rPr lang="en-US" sz="1600" dirty="0"/>
              <a:t> of a</a:t>
            </a:r>
            <a:r>
              <a:rPr lang="hr-HR" sz="1600" dirty="0"/>
              <a:t> WBS </a:t>
            </a:r>
            <a:r>
              <a:rPr lang="en-US" sz="1600" dirty="0"/>
              <a:t>created on </a:t>
            </a:r>
            <a:r>
              <a:rPr lang="hr-HR" sz="1600" dirty="0"/>
              <a:t>Primavera</a:t>
            </a:r>
            <a:r>
              <a:rPr lang="en-US" sz="1600" dirty="0"/>
              <a:t>.</a:t>
            </a:r>
            <a:endParaRPr lang="hr-HR" sz="1600" dirty="0"/>
          </a:p>
          <a:p>
            <a:pPr marL="0" indent="0">
              <a:buNone/>
            </a:pPr>
            <a:endParaRPr lang="hr-HR" sz="1600" dirty="0"/>
          </a:p>
          <a:p>
            <a:pPr marL="0" indent="0">
              <a:buNone/>
            </a:pPr>
            <a:r>
              <a:rPr lang="hr-HR" sz="1600" b="1" dirty="0"/>
              <a:t>Error response:</a:t>
            </a:r>
          </a:p>
          <a:p>
            <a:pPr marL="0" indent="0">
              <a:buNone/>
            </a:pPr>
            <a:r>
              <a:rPr lang="hr-HR" sz="1600" dirty="0"/>
              <a:t>505 internal server error.</a:t>
            </a:r>
          </a:p>
          <a:p>
            <a:pPr marL="0" indent="0">
              <a:buNone/>
            </a:pPr>
            <a:r>
              <a:rPr lang="hr-HR" sz="1600" dirty="0"/>
              <a:t>For more info check monitoring.</a:t>
            </a:r>
          </a:p>
          <a:p>
            <a:pPr marL="0" indent="0">
              <a:buNone/>
            </a:pPr>
            <a:r>
              <a:rPr lang="hr-HR" sz="1600" dirty="0"/>
              <a:t>More info on next slide.</a:t>
            </a:r>
            <a:endParaRPr lang="en-US" sz="1600" dirty="0"/>
          </a:p>
        </p:txBody>
      </p:sp>
      <p:sp>
        <p:nvSpPr>
          <p:cNvPr id="8" name="Rectangle 7">
            <a:extLst>
              <a:ext uri="{FF2B5EF4-FFF2-40B4-BE49-F238E27FC236}">
                <a16:creationId xmlns:a16="http://schemas.microsoft.com/office/drawing/2014/main" id="{818C660A-9D28-42F9-A807-795557E32145}"/>
              </a:ext>
            </a:extLst>
          </p:cNvPr>
          <p:cNvSpPr/>
          <p:nvPr/>
        </p:nvSpPr>
        <p:spPr>
          <a:xfrm>
            <a:off x="467544" y="4293096"/>
            <a:ext cx="8093098"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474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69AC-54FC-45A3-A355-D9C74A1AD4DD}"/>
              </a:ext>
            </a:extLst>
          </p:cNvPr>
          <p:cNvSpPr>
            <a:spLocks noGrp="1"/>
          </p:cNvSpPr>
          <p:nvPr>
            <p:ph type="title"/>
          </p:nvPr>
        </p:nvSpPr>
        <p:spPr/>
        <p:txBody>
          <a:bodyPr/>
          <a:lstStyle/>
          <a:p>
            <a:r>
              <a:rPr lang="hr-HR" dirty="0"/>
              <a:t>Operations flow - Monitorig</a:t>
            </a:r>
          </a:p>
        </p:txBody>
      </p:sp>
      <p:pic>
        <p:nvPicPr>
          <p:cNvPr id="9" name="Content Placeholder 8">
            <a:extLst>
              <a:ext uri="{FF2B5EF4-FFF2-40B4-BE49-F238E27FC236}">
                <a16:creationId xmlns:a16="http://schemas.microsoft.com/office/drawing/2014/main" id="{18DF1071-C1AD-4A09-B18B-91CF157F8476}"/>
              </a:ext>
            </a:extLst>
          </p:cNvPr>
          <p:cNvPicPr>
            <a:picLocks noGrp="1" noChangeAspect="1"/>
          </p:cNvPicPr>
          <p:nvPr>
            <p:ph idx="1"/>
          </p:nvPr>
        </p:nvPicPr>
        <p:blipFill>
          <a:blip r:embed="rId2"/>
          <a:stretch>
            <a:fillRect/>
          </a:stretch>
        </p:blipFill>
        <p:spPr>
          <a:xfrm>
            <a:off x="471860" y="1124744"/>
            <a:ext cx="9814002" cy="5287317"/>
          </a:xfrm>
        </p:spPr>
      </p:pic>
    </p:spTree>
    <p:extLst>
      <p:ext uri="{BB962C8B-B14F-4D97-AF65-F5344CB8AC3E}">
        <p14:creationId xmlns:p14="http://schemas.microsoft.com/office/powerpoint/2010/main" val="3522354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8157-7524-4B63-A1CD-8296990265A1}"/>
              </a:ext>
            </a:extLst>
          </p:cNvPr>
          <p:cNvSpPr>
            <a:spLocks noGrp="1"/>
          </p:cNvSpPr>
          <p:nvPr>
            <p:ph type="title"/>
          </p:nvPr>
        </p:nvSpPr>
        <p:spPr/>
        <p:txBody>
          <a:bodyPr/>
          <a:lstStyle/>
          <a:p>
            <a:r>
              <a:rPr lang="hr-HR" dirty="0"/>
              <a:t>Commondo My Tasks extension (3.2)</a:t>
            </a:r>
          </a:p>
        </p:txBody>
      </p:sp>
      <p:pic>
        <p:nvPicPr>
          <p:cNvPr id="6" name="Content Placeholder 5">
            <a:extLst>
              <a:ext uri="{FF2B5EF4-FFF2-40B4-BE49-F238E27FC236}">
                <a16:creationId xmlns:a16="http://schemas.microsoft.com/office/drawing/2014/main" id="{BB14040B-DA71-4DFC-9C70-DC77FCA63ECC}"/>
              </a:ext>
            </a:extLst>
          </p:cNvPr>
          <p:cNvPicPr>
            <a:picLocks noGrp="1" noChangeAspect="1"/>
          </p:cNvPicPr>
          <p:nvPr>
            <p:ph idx="1"/>
          </p:nvPr>
        </p:nvPicPr>
        <p:blipFill>
          <a:blip r:embed="rId2"/>
          <a:stretch>
            <a:fillRect/>
          </a:stretch>
        </p:blipFill>
        <p:spPr>
          <a:xfrm>
            <a:off x="552971" y="1268760"/>
            <a:ext cx="9158435" cy="4622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7" name="TextBox 6">
            <a:extLst>
              <a:ext uri="{FF2B5EF4-FFF2-40B4-BE49-F238E27FC236}">
                <a16:creationId xmlns:a16="http://schemas.microsoft.com/office/drawing/2014/main" id="{24C275E3-1FFB-4C92-AA52-3B4D8F06BA7E}"/>
              </a:ext>
            </a:extLst>
          </p:cNvPr>
          <p:cNvSpPr txBox="1"/>
          <p:nvPr/>
        </p:nvSpPr>
        <p:spPr>
          <a:xfrm>
            <a:off x="9842003" y="1340768"/>
            <a:ext cx="2160240" cy="1246495"/>
          </a:xfrm>
          <a:prstGeom prst="rect">
            <a:avLst/>
          </a:prstGeom>
          <a:noFill/>
        </p:spPr>
        <p:txBody>
          <a:bodyPr wrap="square" rtlCol="0">
            <a:spAutoFit/>
          </a:bodyPr>
          <a:lstStyle/>
          <a:p>
            <a:r>
              <a:rPr lang="hr-HR" dirty="0"/>
              <a:t>Commondo has extend standard my tasks Fiori app to enable transfers trigger from user environment.</a:t>
            </a:r>
          </a:p>
        </p:txBody>
      </p:sp>
    </p:spTree>
    <p:extLst>
      <p:ext uri="{BB962C8B-B14F-4D97-AF65-F5344CB8AC3E}">
        <p14:creationId xmlns:p14="http://schemas.microsoft.com/office/powerpoint/2010/main" val="389698356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g xmlns="432fa8bb-3997-424a-b076-e08f4397fcf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AA3A3B4B6E28468BF90EA37D157BFB" ma:contentTypeVersion="13" ma:contentTypeDescription="Create a new document." ma:contentTypeScope="" ma:versionID="db1746bf8a27088700755c4b2cfd7d44">
  <xsd:schema xmlns:xsd="http://www.w3.org/2001/XMLSchema" xmlns:xs="http://www.w3.org/2001/XMLSchema" xmlns:p="http://schemas.microsoft.com/office/2006/metadata/properties" xmlns:ns2="432fa8bb-3997-424a-b076-e08f4397fcff" xmlns:ns3="51c24adb-c9d9-486f-959c-3c707aed1dd7" targetNamespace="http://schemas.microsoft.com/office/2006/metadata/properties" ma:root="true" ma:fieldsID="70c1e12dece8e1dffea2b8452fd0434b" ns2:_="" ns3:_="">
    <xsd:import namespace="432fa8bb-3997-424a-b076-e08f4397fcff"/>
    <xsd:import namespace="51c24adb-c9d9-486f-959c-3c707aed1d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fa8bb-3997-424a-b076-e08f4397fc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Tag" ma:index="20" nillable="true" ma:displayName="Tag" ma:format="Dropdown" ma:internalName="Tag">
      <xsd:complexType>
        <xsd:complexContent>
          <xsd:extension base="dms:MultiChoice">
            <xsd:sequence>
              <xsd:element name="Value" maxOccurs="unbounded" minOccurs="0" nillable="true">
                <xsd:simpleType>
                  <xsd:restriction base="dms:Choice">
                    <xsd:enumeration value="SAP"/>
                    <xsd:enumeration value="UI5"/>
                    <xsd:enumeration value="fiori"/>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c24adb-c9d9-486f-959c-3c707aed1dd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23C959-58BC-491A-9930-CE6E94855AD4}">
  <ds:schemaRefs>
    <ds:schemaRef ds:uri="http://schemas.microsoft.com/sharepoint/v3/contenttype/forms"/>
  </ds:schemaRefs>
</ds:datastoreItem>
</file>

<file path=customXml/itemProps2.xml><?xml version="1.0" encoding="utf-8"?>
<ds:datastoreItem xmlns:ds="http://schemas.openxmlformats.org/officeDocument/2006/customXml" ds:itemID="{27C33BF5-2893-4738-A68D-0DFB2047F6E3}">
  <ds:schemaRefs>
    <ds:schemaRef ds:uri="http://schemas.microsoft.com/office/2006/metadata/properties"/>
    <ds:schemaRef ds:uri="http://schemas.microsoft.com/office/infopath/2007/PartnerControls"/>
    <ds:schemaRef ds:uri="432fa8bb-3997-424a-b076-e08f4397fcff"/>
  </ds:schemaRefs>
</ds:datastoreItem>
</file>

<file path=customXml/itemProps3.xml><?xml version="1.0" encoding="utf-8"?>
<ds:datastoreItem xmlns:ds="http://schemas.openxmlformats.org/officeDocument/2006/customXml" ds:itemID="{0CD54A0E-CCE6-4C77-8749-FFFD0DE6AB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fa8bb-3997-424a-b076-e08f4397fcff"/>
    <ds:schemaRef ds:uri="51c24adb-c9d9-486f-959c-3c707aed1d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4717</TotalTime>
  <Words>769</Words>
  <Application>Microsoft Office PowerPoint</Application>
  <PresentationFormat>Custom</PresentationFormat>
  <Paragraphs>91</Paragraphs>
  <Slides>16</Slides>
  <Notes>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(Body)</vt:lpstr>
      <vt:lpstr>Times New Roman</vt:lpstr>
      <vt:lpstr>Custom Design</vt:lpstr>
      <vt:lpstr>PowerPoint Presentation</vt:lpstr>
      <vt:lpstr>Summary</vt:lpstr>
      <vt:lpstr>PowerPoint Presentation</vt:lpstr>
      <vt:lpstr>SAP PPM to Primavera Task Transfer</vt:lpstr>
      <vt:lpstr>PPM Project– before Transfer (1, 2)</vt:lpstr>
      <vt:lpstr>Post request through Postman (3.1)</vt:lpstr>
      <vt:lpstr>IFlow response message (3.1)</vt:lpstr>
      <vt:lpstr>Operations flow - Monitorig</vt:lpstr>
      <vt:lpstr>Commondo My Tasks extension (3.2)</vt:lpstr>
      <vt:lpstr>Primavera project – after Transfer (4)</vt:lpstr>
      <vt:lpstr>PowerPoint Presentation</vt:lpstr>
      <vt:lpstr>Primavera to PPM Task Worklogs Transfer</vt:lpstr>
      <vt:lpstr>Primavera Project with new Activites</vt:lpstr>
      <vt:lpstr>Post request through Postman</vt:lpstr>
      <vt:lpstr>PPM Project - after Transfer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Stanislav Janjac</dc:creator>
  <cp:lastModifiedBy>Lovro</cp:lastModifiedBy>
  <cp:revision>280</cp:revision>
  <dcterms:created xsi:type="dcterms:W3CDTF">2014-12-07T06:51:16Z</dcterms:created>
  <dcterms:modified xsi:type="dcterms:W3CDTF">2020-09-16T12:36:24Z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0x01010021AA3A3B4B6E28468BF90EA37D157BFB</vt:lpwstr>
  </property>
</Properties>
</file>